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6"/>
  </p:notesMasterIdLst>
  <p:handoutMasterIdLst>
    <p:handoutMasterId r:id="rId27"/>
  </p:handout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1343977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1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05553C0-84BB-401B-BE99-09AEB3DBD21C}"/>
              </a:ext>
            </a:extLst>
          </p:cNvPr>
          <p:cNvSpPr txBox="1">
            <a:spLocks noGrp="1"/>
          </p:cNvSpPr>
          <p:nvPr>
            <p:ph type="hdr" sz="quarter"/>
          </p:nvPr>
        </p:nvSpPr>
        <p:spPr>
          <a:xfrm>
            <a:off x="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17DFF13B-8E3E-429B-8F5B-6BEF3BC4DF36}"/>
              </a:ext>
            </a:extLst>
          </p:cNvPr>
          <p:cNvSpPr txBox="1">
            <a:spLocks noGrp="1"/>
          </p:cNvSpPr>
          <p:nvPr>
            <p:ph type="dt" sz="quarter" idx="1"/>
          </p:nvPr>
        </p:nvSpPr>
        <p:spPr>
          <a:xfrm>
            <a:off x="427896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60857157-D679-4E7A-A76D-44B8F3BB0F61}"/>
              </a:ext>
            </a:extLst>
          </p:cNvPr>
          <p:cNvSpPr txBox="1">
            <a:spLocks noGrp="1"/>
          </p:cNvSpPr>
          <p:nvPr>
            <p:ph type="ftr" sz="quarter" idx="2"/>
          </p:nvPr>
        </p:nvSpPr>
        <p:spPr>
          <a:xfrm>
            <a:off x="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B8EB00BB-0433-4142-A544-A9662B5E08CE}"/>
              </a:ext>
            </a:extLst>
          </p:cNvPr>
          <p:cNvSpPr txBox="1">
            <a:spLocks noGrp="1"/>
          </p:cNvSpPr>
          <p:nvPr>
            <p:ph type="sldNum" sz="quarter" idx="3"/>
          </p:nvPr>
        </p:nvSpPr>
        <p:spPr>
          <a:xfrm>
            <a:off x="427896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pPr>
            <a:fld id="{90E4FEC3-CEC2-4342-90E5-186D27F2FF7D}" type="slidenum">
              <a:t>‹N°›</a:t>
            </a:fld>
            <a:endParaRPr lang="fr-FR" sz="1400" b="0" i="0" u="none" strike="noStrike" kern="1200" cap="none" spc="0" baseline="0" dirty="0">
              <a:ln>
                <a:noFill/>
              </a:ln>
              <a:solidFill>
                <a:srgbClr val="000000"/>
              </a:solidFill>
              <a:latin typeface="Liberation Sans" pitchFamily="18"/>
              <a:ea typeface="Microsoft YaHei" pitchFamily="2"/>
              <a:cs typeface="Mangal" pitchFamily="2"/>
            </a:endParaRPr>
          </a:p>
        </p:txBody>
      </p:sp>
    </p:spTree>
    <p:extLst>
      <p:ext uri="{BB962C8B-B14F-4D97-AF65-F5344CB8AC3E}">
        <p14:creationId xmlns:p14="http://schemas.microsoft.com/office/powerpoint/2010/main" val="127776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99B1D3-81EC-4118-AF75-D926FF28ACB6}"/>
              </a:ext>
            </a:extLst>
          </p:cNvPr>
          <p:cNvSpPr>
            <a:spLocks noGrp="1" noRot="1" noChangeAspect="1"/>
          </p:cNvSpPr>
          <p:nvPr>
            <p:ph type="sldImg" idx="2"/>
          </p:nvPr>
        </p:nvSpPr>
        <p:spPr>
          <a:xfrm>
            <a:off x="215900" y="812800"/>
            <a:ext cx="7126288" cy="4008438"/>
          </a:xfrm>
          <a:prstGeom prst="rect">
            <a:avLst/>
          </a:prstGeom>
          <a:noFill/>
          <a:ln>
            <a:noFill/>
            <a:prstDash val="solid"/>
          </a:ln>
        </p:spPr>
      </p:sp>
      <p:sp>
        <p:nvSpPr>
          <p:cNvPr id="3" name="Segnaposto note 2">
            <a:extLst>
              <a:ext uri="{FF2B5EF4-FFF2-40B4-BE49-F238E27FC236}">
                <a16:creationId xmlns:a16="http://schemas.microsoft.com/office/drawing/2014/main" id="{1F96AD5E-07CC-4127-8DB4-13031F306854}"/>
              </a:ext>
            </a:extLst>
          </p:cNvPr>
          <p:cNvSpPr txBox="1">
            <a:spLocks noGrp="1"/>
          </p:cNvSpPr>
          <p:nvPr>
            <p:ph type="body" sz="quarter" idx="3"/>
          </p:nvPr>
        </p:nvSpPr>
        <p:spPr>
          <a:xfrm>
            <a:off x="756000" y="5078520"/>
            <a:ext cx="6047640" cy="4811040"/>
          </a:xfrm>
          <a:prstGeom prst="rect">
            <a:avLst/>
          </a:prstGeom>
          <a:noFill/>
          <a:ln>
            <a:noFill/>
          </a:ln>
        </p:spPr>
        <p:txBody>
          <a:bodyPr wrap="square" lIns="0" tIns="0" rIns="0" bIns="0" anchor="t" anchorCtr="0">
            <a:noAutofit/>
          </a:bodyPr>
          <a:lstStyle/>
          <a:p>
            <a:pPr lvl="0"/>
            <a:endParaRPr lang="it-IT"/>
          </a:p>
        </p:txBody>
      </p:sp>
      <p:sp>
        <p:nvSpPr>
          <p:cNvPr id="4" name="Segnaposto intestazione 3">
            <a:extLst>
              <a:ext uri="{FF2B5EF4-FFF2-40B4-BE49-F238E27FC236}">
                <a16:creationId xmlns:a16="http://schemas.microsoft.com/office/drawing/2014/main" id="{D7A70C4F-BE55-43C6-BB21-0E24BCAE1C22}"/>
              </a:ext>
            </a:extLst>
          </p:cNvPr>
          <p:cNvSpPr txBox="1">
            <a:spLocks noGrp="1"/>
          </p:cNvSpPr>
          <p:nvPr>
            <p:ph type="hdr" sz="quarter"/>
          </p:nvPr>
        </p:nvSpPr>
        <p:spPr>
          <a:xfrm>
            <a:off x="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D135D9D5-097E-404F-B22E-65412399F002}"/>
              </a:ext>
            </a:extLst>
          </p:cNvPr>
          <p:cNvSpPr txBox="1">
            <a:spLocks noGrp="1"/>
          </p:cNvSpPr>
          <p:nvPr>
            <p:ph type="dt" idx="1"/>
          </p:nvPr>
        </p:nvSpPr>
        <p:spPr>
          <a:xfrm>
            <a:off x="427896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4C2B2B73-6B5C-4DFB-A339-4934B7234485}"/>
              </a:ext>
            </a:extLst>
          </p:cNvPr>
          <p:cNvSpPr txBox="1">
            <a:spLocks noGrp="1"/>
          </p:cNvSpPr>
          <p:nvPr>
            <p:ph type="ftr" sz="quarter" idx="4"/>
          </p:nvPr>
        </p:nvSpPr>
        <p:spPr>
          <a:xfrm>
            <a:off x="0" y="10157400"/>
            <a:ext cx="3280680" cy="534240"/>
          </a:xfrm>
          <a:prstGeom prst="rect">
            <a:avLst/>
          </a:prstGeom>
          <a:noFill/>
          <a:ln>
            <a:noFill/>
          </a:ln>
        </p:spPr>
        <p:txBody>
          <a:bodyPr wrap="square" lIns="0" tIns="0" rIns="0" bIns="0" anchor="b"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78A5447-E033-4903-8E5D-C77E08E9945E}"/>
              </a:ext>
            </a:extLst>
          </p:cNvPr>
          <p:cNvSpPr txBox="1">
            <a:spLocks noGrp="1"/>
          </p:cNvSpPr>
          <p:nvPr>
            <p:ph type="sldNum" sz="quarter" idx="5"/>
          </p:nvPr>
        </p:nvSpPr>
        <p:spPr>
          <a:xfrm>
            <a:off x="4278960" y="10157400"/>
            <a:ext cx="3280680" cy="534240"/>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it-IT" sz="1400" b="0" i="0" u="none" strike="noStrike" kern="1200" cap="none" spc="0" baseline="0">
                <a:solidFill>
                  <a:srgbClr val="000000"/>
                </a:solidFill>
                <a:latin typeface="Liberation Serif" pitchFamily="18"/>
                <a:ea typeface="Segoe UI" pitchFamily="2"/>
                <a:cs typeface="Tahoma" pitchFamily="2"/>
              </a:defRPr>
            </a:lvl1pPr>
          </a:lstStyle>
          <a:p>
            <a:pPr lvl="0"/>
            <a:fld id="{F9F57C21-6705-41FD-848B-DAB804599515}" type="slidenum">
              <a:t>‹N°›</a:t>
            </a:fld>
            <a:endParaRPr lang="fr-FR" dirty="0"/>
          </a:p>
        </p:txBody>
      </p:sp>
    </p:spTree>
    <p:extLst>
      <p:ext uri="{BB962C8B-B14F-4D97-AF65-F5344CB8AC3E}">
        <p14:creationId xmlns:p14="http://schemas.microsoft.com/office/powerpoint/2010/main" val="3891678190"/>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A0C97BC-0090-42DD-ABB2-29B532D5A32B}"/>
              </a:ext>
            </a:extLst>
          </p:cNvPr>
          <p:cNvSpPr txBox="1">
            <a:spLocks noGrp="1"/>
          </p:cNvSpPr>
          <p:nvPr>
            <p:ph type="sldNum" sz="quarter" idx="5"/>
          </p:nvPr>
        </p:nvSpPr>
        <p:spPr>
          <a:ln/>
        </p:spPr>
        <p:txBody>
          <a:bodyPr wrap="square" lIns="0" tIns="0" rIns="0" bIns="0" anchor="b" anchorCtr="0">
            <a:noAutofit/>
          </a:bodyPr>
          <a:lstStyle/>
          <a:p>
            <a:pPr lvl="0"/>
            <a:fld id="{FFCEE509-E7E5-4606-B6DB-A61F178E9B06}" type="slidenum">
              <a:t>1</a:t>
            </a:fld>
            <a:endParaRPr lang="it-IT"/>
          </a:p>
        </p:txBody>
      </p:sp>
      <p:sp>
        <p:nvSpPr>
          <p:cNvPr id="2" name="Segnaposto numero diapositiva 6">
            <a:extLst>
              <a:ext uri="{FF2B5EF4-FFF2-40B4-BE49-F238E27FC236}">
                <a16:creationId xmlns:a16="http://schemas.microsoft.com/office/drawing/2014/main" id="{B1F95C75-2187-44C9-821D-F5BFE2D84F0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667C35C-5FA7-46AC-8090-C3665E84C326}"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CA2355A-E75F-4B53-A28F-08890307578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EBC814C-68E5-4C49-920F-279CAAAD5D9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39AFC2B-8C8B-408F-801C-9204EFCD474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D387C7B-7A94-42C1-BDB7-686C3D2011F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0586F1F-38A2-48E1-A685-D70C55616E7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4AEF041-DF28-4FB8-BAE6-8CA8AC92FE52}"/>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3CA2E772-656D-4470-AFAD-20AE610AB894}"/>
              </a:ext>
            </a:extLst>
          </p:cNvPr>
          <p:cNvSpPr txBox="1">
            <a:spLocks noGrp="1"/>
          </p:cNvSpPr>
          <p:nvPr>
            <p:ph type="sldNum" sz="quarter" idx="5"/>
          </p:nvPr>
        </p:nvSpPr>
        <p:spPr>
          <a:ln/>
        </p:spPr>
        <p:txBody>
          <a:bodyPr wrap="square" lIns="0" tIns="0" rIns="0" bIns="0" anchor="b" anchorCtr="0">
            <a:noAutofit/>
          </a:bodyPr>
          <a:lstStyle/>
          <a:p>
            <a:pPr lvl="0"/>
            <a:fld id="{DECC316D-3A9D-4E90-A1FB-F968B6174D89}" type="slidenum">
              <a:t>10</a:t>
            </a:fld>
            <a:endParaRPr lang="it-IT"/>
          </a:p>
        </p:txBody>
      </p:sp>
      <p:sp>
        <p:nvSpPr>
          <p:cNvPr id="2" name="Segnaposto numero diapositiva 6">
            <a:extLst>
              <a:ext uri="{FF2B5EF4-FFF2-40B4-BE49-F238E27FC236}">
                <a16:creationId xmlns:a16="http://schemas.microsoft.com/office/drawing/2014/main" id="{94B0CE50-3182-4D15-904E-7FCDDC64E7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0EA7E5-B7A3-4F4C-A52F-1D263D936D09}"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BC09404-D482-4C0E-BBE1-F2C4650478E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AFD74-1974-4F4E-934C-5B5D7E914CB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E71DED0-FB33-4219-8F94-90AC69F861C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42E568E-0CB6-439E-A2F6-D9639104BCD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63FF14D-CDF1-402C-9720-55AA65C52CE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E69529E-72A4-449B-9897-54C9DBD83B3F}"/>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BD75682-7414-4815-92B3-1E0C24967337}"/>
              </a:ext>
            </a:extLst>
          </p:cNvPr>
          <p:cNvSpPr txBox="1">
            <a:spLocks noGrp="1"/>
          </p:cNvSpPr>
          <p:nvPr>
            <p:ph type="sldNum" sz="quarter" idx="5"/>
          </p:nvPr>
        </p:nvSpPr>
        <p:spPr>
          <a:ln/>
        </p:spPr>
        <p:txBody>
          <a:bodyPr wrap="square" lIns="0" tIns="0" rIns="0" bIns="0" anchor="b" anchorCtr="0">
            <a:noAutofit/>
          </a:bodyPr>
          <a:lstStyle/>
          <a:p>
            <a:pPr lvl="0"/>
            <a:fld id="{BB538656-F5FB-4EC2-B5BA-0698248063E6}" type="slidenum">
              <a:t>11</a:t>
            </a:fld>
            <a:endParaRPr lang="it-IT"/>
          </a:p>
        </p:txBody>
      </p:sp>
      <p:sp>
        <p:nvSpPr>
          <p:cNvPr id="2" name="Segnaposto numero diapositiva 6">
            <a:extLst>
              <a:ext uri="{FF2B5EF4-FFF2-40B4-BE49-F238E27FC236}">
                <a16:creationId xmlns:a16="http://schemas.microsoft.com/office/drawing/2014/main" id="{533A20FE-3719-4149-948A-28AC57F6EF8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40BCB80-59E1-4627-B8FC-E717B59CA5F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B640BAD-E146-44C1-B663-14D4F26FF9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ED946D-AA88-445D-8181-4CC0610AE26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883990-B6F1-4604-970C-AAA0FA21FB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80CF1CA-A6A3-4093-9753-442B5A6FDA75}"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F44354F-E9F6-412D-A4D5-72BD0ED35A4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EF32DCC-B745-47AE-AF6A-70636BDF4EC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9216D47-76A6-4AB8-9E7F-358708D07422}"/>
              </a:ext>
            </a:extLst>
          </p:cNvPr>
          <p:cNvSpPr txBox="1">
            <a:spLocks noGrp="1"/>
          </p:cNvSpPr>
          <p:nvPr>
            <p:ph type="sldNum" sz="quarter" idx="5"/>
          </p:nvPr>
        </p:nvSpPr>
        <p:spPr>
          <a:ln/>
        </p:spPr>
        <p:txBody>
          <a:bodyPr wrap="square" lIns="0" tIns="0" rIns="0" bIns="0" anchor="b" anchorCtr="0">
            <a:noAutofit/>
          </a:bodyPr>
          <a:lstStyle/>
          <a:p>
            <a:pPr lvl="0"/>
            <a:fld id="{D07E129A-E4AF-4A1D-8601-4AB26FFC5AC6}" type="slidenum">
              <a:t>12</a:t>
            </a:fld>
            <a:endParaRPr lang="it-IT"/>
          </a:p>
        </p:txBody>
      </p:sp>
      <p:sp>
        <p:nvSpPr>
          <p:cNvPr id="2" name="Segnaposto numero diapositiva 6">
            <a:extLst>
              <a:ext uri="{FF2B5EF4-FFF2-40B4-BE49-F238E27FC236}">
                <a16:creationId xmlns:a16="http://schemas.microsoft.com/office/drawing/2014/main" id="{EF800867-7806-40C3-BCCE-623C5C5DB62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D2E04A-64B1-4A52-B897-06CC81F09A29}"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B3E932D-5047-4D8B-816E-2B7C4488144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E785F00-4966-482D-9EF1-36FF4E51162F}"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3471614-48FA-4ECA-A3F9-51C30BBF2EE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8ECD63-D721-4113-8F57-3944CD01F56D}"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8CB773C-817A-4A01-9188-EB652F45219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73B5970-C9DD-4B41-BBE2-2CDD3187E252}"/>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88A56BC7-27AE-4385-9C4F-E69F7EE7B252}"/>
              </a:ext>
            </a:extLst>
          </p:cNvPr>
          <p:cNvSpPr txBox="1">
            <a:spLocks noGrp="1"/>
          </p:cNvSpPr>
          <p:nvPr>
            <p:ph type="sldNum" sz="quarter" idx="5"/>
          </p:nvPr>
        </p:nvSpPr>
        <p:spPr>
          <a:ln/>
        </p:spPr>
        <p:txBody>
          <a:bodyPr wrap="square" lIns="0" tIns="0" rIns="0" bIns="0" anchor="b" anchorCtr="0">
            <a:noAutofit/>
          </a:bodyPr>
          <a:lstStyle/>
          <a:p>
            <a:pPr lvl="0"/>
            <a:fld id="{0D6A4F9A-E800-488D-9E15-B36B7EC05147}" type="slidenum">
              <a:t>13</a:t>
            </a:fld>
            <a:endParaRPr lang="it-IT"/>
          </a:p>
        </p:txBody>
      </p:sp>
      <p:sp>
        <p:nvSpPr>
          <p:cNvPr id="2" name="Segnaposto numero diapositiva 6">
            <a:extLst>
              <a:ext uri="{FF2B5EF4-FFF2-40B4-BE49-F238E27FC236}">
                <a16:creationId xmlns:a16="http://schemas.microsoft.com/office/drawing/2014/main" id="{F731D700-9269-43FA-A63F-760996D09E8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A186C4-0B26-43E8-8A86-98F3EC3A93DF}"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AA4CCAF-F73B-4ECA-B99C-FAADD37C473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2DA354B-5FC7-4B91-A261-92FFF4FAD9B6}"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8379687-5E5A-4373-9098-861820BF5AD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50071A6-C49B-437A-A801-85D4553EECCA}"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3F73D5-4750-4A47-8936-CD5FA45CA18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36E469-C5EE-4239-8664-59AE4F7E89FA}"/>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8D6C194-7D12-4E9B-814C-820963FB2677}"/>
              </a:ext>
            </a:extLst>
          </p:cNvPr>
          <p:cNvSpPr txBox="1">
            <a:spLocks noGrp="1"/>
          </p:cNvSpPr>
          <p:nvPr>
            <p:ph type="sldNum" sz="quarter" idx="5"/>
          </p:nvPr>
        </p:nvSpPr>
        <p:spPr>
          <a:ln/>
        </p:spPr>
        <p:txBody>
          <a:bodyPr wrap="square" lIns="0" tIns="0" rIns="0" bIns="0" anchor="b" anchorCtr="0">
            <a:noAutofit/>
          </a:bodyPr>
          <a:lstStyle/>
          <a:p>
            <a:pPr lvl="0"/>
            <a:fld id="{577357F7-2235-49F3-87D1-6A0D28CF2610}" type="slidenum">
              <a:t>14</a:t>
            </a:fld>
            <a:endParaRPr lang="it-IT"/>
          </a:p>
        </p:txBody>
      </p:sp>
      <p:sp>
        <p:nvSpPr>
          <p:cNvPr id="2" name="Segnaposto numero diapositiva 6">
            <a:extLst>
              <a:ext uri="{FF2B5EF4-FFF2-40B4-BE49-F238E27FC236}">
                <a16:creationId xmlns:a16="http://schemas.microsoft.com/office/drawing/2014/main" id="{34B9262B-DF0E-4116-A861-39293E67A4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411FB-1891-469B-8EC3-C1792DC79C5C}"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C65BAF-BDBB-42F4-AC21-B26D7F4E0A9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6AB062D-A082-47F8-AE1B-6D935399A89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5D9DA39-8BE0-4601-9A36-ACC17BF45A2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285372F-0AF4-43CD-B987-F7E8519BD6E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DD07FA6-4368-4695-9FBC-34FAF13CB0F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176D87-DF2A-4035-B588-6DDF4A9EBD0C}"/>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FAB2CC5-89E0-4974-80A2-6B99840E445A}"/>
              </a:ext>
            </a:extLst>
          </p:cNvPr>
          <p:cNvSpPr txBox="1">
            <a:spLocks noGrp="1"/>
          </p:cNvSpPr>
          <p:nvPr>
            <p:ph type="sldNum" sz="quarter" idx="5"/>
          </p:nvPr>
        </p:nvSpPr>
        <p:spPr>
          <a:ln/>
        </p:spPr>
        <p:txBody>
          <a:bodyPr wrap="square" lIns="0" tIns="0" rIns="0" bIns="0" anchor="b" anchorCtr="0">
            <a:noAutofit/>
          </a:bodyPr>
          <a:lstStyle/>
          <a:p>
            <a:pPr lvl="0"/>
            <a:fld id="{A65F4486-227D-40A2-9522-8780152367DA}" type="slidenum">
              <a:t>15</a:t>
            </a:fld>
            <a:endParaRPr lang="it-IT"/>
          </a:p>
        </p:txBody>
      </p:sp>
      <p:sp>
        <p:nvSpPr>
          <p:cNvPr id="2" name="Segnaposto numero diapositiva 6">
            <a:extLst>
              <a:ext uri="{FF2B5EF4-FFF2-40B4-BE49-F238E27FC236}">
                <a16:creationId xmlns:a16="http://schemas.microsoft.com/office/drawing/2014/main" id="{2D6D4BA4-FD98-47C9-8130-52FDE95BA2B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ECF4607-C9E0-4FC8-8D7B-7AD87F508CBD}"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FE5B163-19D3-49A3-BC02-6879DF482F3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B96D45A-F012-4E0A-B05F-10A155DD54F8}"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047CCF8-7814-4F4F-A7C6-083F0830BDC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8FB9A72-4AA8-4EA1-80DB-C87E5E2A9F69}"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0FEFA2-6731-4979-95EE-9218D5C2051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75618B4-7232-465B-8BB0-7F373C9FDE95}"/>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9C6B5A4-0AC3-4349-8C97-B23529899D0F}"/>
              </a:ext>
            </a:extLst>
          </p:cNvPr>
          <p:cNvSpPr txBox="1">
            <a:spLocks noGrp="1"/>
          </p:cNvSpPr>
          <p:nvPr>
            <p:ph type="sldNum" sz="quarter" idx="5"/>
          </p:nvPr>
        </p:nvSpPr>
        <p:spPr>
          <a:ln/>
        </p:spPr>
        <p:txBody>
          <a:bodyPr wrap="square" lIns="0" tIns="0" rIns="0" bIns="0" anchor="b" anchorCtr="0">
            <a:noAutofit/>
          </a:bodyPr>
          <a:lstStyle/>
          <a:p>
            <a:pPr lvl="0"/>
            <a:fld id="{9C1C93DB-67E1-4EAC-899D-76F839613278}" type="slidenum">
              <a:t>16</a:t>
            </a:fld>
            <a:endParaRPr lang="it-IT"/>
          </a:p>
        </p:txBody>
      </p:sp>
      <p:sp>
        <p:nvSpPr>
          <p:cNvPr id="2" name="Segnaposto numero diapositiva 6">
            <a:extLst>
              <a:ext uri="{FF2B5EF4-FFF2-40B4-BE49-F238E27FC236}">
                <a16:creationId xmlns:a16="http://schemas.microsoft.com/office/drawing/2014/main" id="{BA7A48F3-A289-42B9-A5BC-10B4A43754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E62A95E-6FCE-406D-88A1-91536C079280}"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B8C3634-2B05-4FF5-8D58-72F6B284148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E756C47-9274-4867-8FDB-B048AB4F2ED2}"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EC16826-70A8-4B70-96CD-B8C4CEB9B80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44670E-2316-4B3F-9934-ED1F070D0A98}"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A188F64-4C3C-405A-A5E6-6C83C16B7AA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0FF1710-0A3B-4C6C-9FA5-C4B0DD646014}"/>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F9A5EE8-2622-4A04-818C-EA2C79D9B18E}"/>
              </a:ext>
            </a:extLst>
          </p:cNvPr>
          <p:cNvSpPr txBox="1">
            <a:spLocks noGrp="1"/>
          </p:cNvSpPr>
          <p:nvPr>
            <p:ph type="sldNum" sz="quarter" idx="5"/>
          </p:nvPr>
        </p:nvSpPr>
        <p:spPr>
          <a:ln/>
        </p:spPr>
        <p:txBody>
          <a:bodyPr wrap="square" lIns="0" tIns="0" rIns="0" bIns="0" anchor="b" anchorCtr="0">
            <a:noAutofit/>
          </a:bodyPr>
          <a:lstStyle/>
          <a:p>
            <a:pPr lvl="0"/>
            <a:fld id="{8C9B1A82-C03E-4007-8309-DE0A95565801}" type="slidenum">
              <a:t>17</a:t>
            </a:fld>
            <a:endParaRPr lang="it-IT"/>
          </a:p>
        </p:txBody>
      </p:sp>
      <p:sp>
        <p:nvSpPr>
          <p:cNvPr id="2" name="Segnaposto numero diapositiva 6">
            <a:extLst>
              <a:ext uri="{FF2B5EF4-FFF2-40B4-BE49-F238E27FC236}">
                <a16:creationId xmlns:a16="http://schemas.microsoft.com/office/drawing/2014/main" id="{88B43876-0AC4-4B2B-AD35-534224BC47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632856A-A0DB-43E1-BCF2-B4DE0E19DC8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7F3A364-68F2-4E9E-ABFF-7642FA3DA66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189721-5D48-4359-8C18-031593CA68F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440979D-846A-45E4-AAD8-5725B5C18D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051AC15-005D-4FBD-8C73-6B5568CF8AB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4897E4F-EE6B-43AC-9A06-47A5F7F8C486}"/>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25AEAA-249F-405D-8A24-512657EA414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8AFD554-0431-4CAF-8775-A44458017308}"/>
              </a:ext>
            </a:extLst>
          </p:cNvPr>
          <p:cNvSpPr txBox="1">
            <a:spLocks noGrp="1"/>
          </p:cNvSpPr>
          <p:nvPr>
            <p:ph type="sldNum" sz="quarter" idx="5"/>
          </p:nvPr>
        </p:nvSpPr>
        <p:spPr>
          <a:ln/>
        </p:spPr>
        <p:txBody>
          <a:bodyPr wrap="square" lIns="0" tIns="0" rIns="0" bIns="0" anchor="b" anchorCtr="0">
            <a:noAutofit/>
          </a:bodyPr>
          <a:lstStyle/>
          <a:p>
            <a:pPr lvl="0"/>
            <a:fld id="{8ADF5254-9B02-491F-BC2D-4D760B5FD7B7}" type="slidenum">
              <a:t>18</a:t>
            </a:fld>
            <a:endParaRPr lang="it-IT"/>
          </a:p>
        </p:txBody>
      </p:sp>
      <p:sp>
        <p:nvSpPr>
          <p:cNvPr id="2" name="Segnaposto numero diapositiva 6">
            <a:extLst>
              <a:ext uri="{FF2B5EF4-FFF2-40B4-BE49-F238E27FC236}">
                <a16:creationId xmlns:a16="http://schemas.microsoft.com/office/drawing/2014/main" id="{36B50350-5F80-4665-A66C-EFD280F0F9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379CC3-63A2-4917-A361-DDB614C7F4BE}"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BB65FC0-FED6-498A-94C7-432FF211E32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327713F-D272-482D-B7C8-254142252266}"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BEFA147-7823-42A7-9FD0-399467E7AE8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B6D1E2D-9582-4724-9889-C86C46650F90}"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6E29061-D572-461E-BE9A-62EEA0CF2A25}"/>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6AFAD67-5DD4-4690-99F2-25613B15705B}"/>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9A3A359-B2FD-4DB1-9AA0-4C5FB0323873}"/>
              </a:ext>
            </a:extLst>
          </p:cNvPr>
          <p:cNvSpPr txBox="1">
            <a:spLocks noGrp="1"/>
          </p:cNvSpPr>
          <p:nvPr>
            <p:ph type="sldNum" sz="quarter" idx="5"/>
          </p:nvPr>
        </p:nvSpPr>
        <p:spPr>
          <a:ln/>
        </p:spPr>
        <p:txBody>
          <a:bodyPr wrap="square" lIns="0" tIns="0" rIns="0" bIns="0" anchor="b" anchorCtr="0">
            <a:noAutofit/>
          </a:bodyPr>
          <a:lstStyle/>
          <a:p>
            <a:pPr lvl="0"/>
            <a:fld id="{F0860A22-258E-4768-ACE5-EBAFE11B0DA1}" type="slidenum">
              <a:t>19</a:t>
            </a:fld>
            <a:endParaRPr lang="it-IT"/>
          </a:p>
        </p:txBody>
      </p:sp>
      <p:sp>
        <p:nvSpPr>
          <p:cNvPr id="2" name="Segnaposto numero diapositiva 6">
            <a:extLst>
              <a:ext uri="{FF2B5EF4-FFF2-40B4-BE49-F238E27FC236}">
                <a16:creationId xmlns:a16="http://schemas.microsoft.com/office/drawing/2014/main" id="{0BF38662-F8B9-4E01-9F1E-F0E45817976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C62CE9A-FA83-4086-9B8E-B9901F6DDFB4}"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5468459-B748-43DF-998E-E4D018D1D2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29247D7-3ABC-4074-96D9-B639130476A0}"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22D8CAA-2357-4956-94D2-B5EA6FA1DE2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5F734F-63B1-447E-9E5C-0AB5CC3DC6FC}"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112D06E-46EC-4209-B265-EF5835CB254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230241F-C20F-453A-ACF7-CE84E1A92481}"/>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DC1BA5D0-F343-4D1E-96EF-79D10BB04485}"/>
              </a:ext>
            </a:extLst>
          </p:cNvPr>
          <p:cNvSpPr txBox="1">
            <a:spLocks noGrp="1"/>
          </p:cNvSpPr>
          <p:nvPr>
            <p:ph type="sldNum" sz="quarter" idx="5"/>
          </p:nvPr>
        </p:nvSpPr>
        <p:spPr>
          <a:ln/>
        </p:spPr>
        <p:txBody>
          <a:bodyPr wrap="square" lIns="0" tIns="0" rIns="0" bIns="0" anchor="b" anchorCtr="0">
            <a:noAutofit/>
          </a:bodyPr>
          <a:lstStyle/>
          <a:p>
            <a:pPr lvl="0"/>
            <a:fld id="{D29C8CA4-DE90-4D08-A555-96A1F0C9095A}" type="slidenum">
              <a:t>2</a:t>
            </a:fld>
            <a:endParaRPr lang="it-IT"/>
          </a:p>
        </p:txBody>
      </p:sp>
      <p:sp>
        <p:nvSpPr>
          <p:cNvPr id="2" name="Segnaposto numero diapositiva 6">
            <a:extLst>
              <a:ext uri="{FF2B5EF4-FFF2-40B4-BE49-F238E27FC236}">
                <a16:creationId xmlns:a16="http://schemas.microsoft.com/office/drawing/2014/main" id="{743800E0-344F-4007-B94E-85EF125052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CA62C1F-BE18-42E6-AC96-01804656D8B8}"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6A63B16-5F91-4426-B992-C952CAA2385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51F999-5A8F-4B45-B6DE-630F6443A2F7}"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82014B4-38FB-4350-87A6-3E5DD4752FC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7811573-E8C0-4217-B131-3852322373DA}"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249A861-EAEC-41D7-939C-1CD4F366C13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E2281B7-DC0D-40D9-BBCD-4AA287DFE69B}"/>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0028E8F-09CF-46D7-B8F5-122D8F018841}"/>
              </a:ext>
            </a:extLst>
          </p:cNvPr>
          <p:cNvSpPr txBox="1">
            <a:spLocks noGrp="1"/>
          </p:cNvSpPr>
          <p:nvPr>
            <p:ph type="sldNum" sz="quarter" idx="5"/>
          </p:nvPr>
        </p:nvSpPr>
        <p:spPr>
          <a:ln/>
        </p:spPr>
        <p:txBody>
          <a:bodyPr wrap="square" lIns="0" tIns="0" rIns="0" bIns="0" anchor="b" anchorCtr="0">
            <a:noAutofit/>
          </a:bodyPr>
          <a:lstStyle/>
          <a:p>
            <a:pPr lvl="0"/>
            <a:fld id="{5D1992E1-F80D-40A7-A281-2019C30A1583}" type="slidenum">
              <a:t>20</a:t>
            </a:fld>
            <a:endParaRPr lang="it-IT"/>
          </a:p>
        </p:txBody>
      </p:sp>
      <p:sp>
        <p:nvSpPr>
          <p:cNvPr id="2" name="Segnaposto numero diapositiva 6">
            <a:extLst>
              <a:ext uri="{FF2B5EF4-FFF2-40B4-BE49-F238E27FC236}">
                <a16:creationId xmlns:a16="http://schemas.microsoft.com/office/drawing/2014/main" id="{1213C515-DD49-48B5-8272-E279BB35AED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34207B9-1FED-4592-B697-E1922F92CFD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EDAA96E-3D9E-4DD9-A118-897DCEC7C04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1AD497B-115F-4314-B27F-74E3545E5BF6}"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ED592E2-828C-48E9-B449-2C795DBF42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54A361F-D891-4AC2-BD27-BD02708A121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CB55BA9-6C05-4FB9-8154-A2A22BA2AA91}"/>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F04DF30-9B75-48DB-A313-8E3E887A9630}"/>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ABB1D6CC-FC1C-4E6E-A473-D90E1ED305FB}"/>
              </a:ext>
            </a:extLst>
          </p:cNvPr>
          <p:cNvSpPr txBox="1">
            <a:spLocks noGrp="1"/>
          </p:cNvSpPr>
          <p:nvPr>
            <p:ph type="sldNum" sz="quarter" idx="5"/>
          </p:nvPr>
        </p:nvSpPr>
        <p:spPr>
          <a:ln/>
        </p:spPr>
        <p:txBody>
          <a:bodyPr wrap="square" lIns="0" tIns="0" rIns="0" bIns="0" anchor="b" anchorCtr="0">
            <a:noAutofit/>
          </a:bodyPr>
          <a:lstStyle/>
          <a:p>
            <a:pPr lvl="0"/>
            <a:fld id="{F3C0A345-E6C9-4C4C-AD5D-C61698FA4266}" type="slidenum">
              <a:t>3</a:t>
            </a:fld>
            <a:endParaRPr lang="it-IT"/>
          </a:p>
        </p:txBody>
      </p:sp>
      <p:sp>
        <p:nvSpPr>
          <p:cNvPr id="2" name="Segnaposto numero diapositiva 6">
            <a:extLst>
              <a:ext uri="{FF2B5EF4-FFF2-40B4-BE49-F238E27FC236}">
                <a16:creationId xmlns:a16="http://schemas.microsoft.com/office/drawing/2014/main" id="{F333908E-55ED-4750-9D94-1ECC05FB5B3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FB18FF6-E69E-4E3C-9A82-A08615833F3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69DF4E-81FD-4756-AC9B-02A2CDB9632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657D1F-F4D2-46F5-B724-E76991716CC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4300296-1BF4-4D12-BAFB-233A147BFCB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850C04B-AE7B-47EA-B392-9ECA497CFB5F}"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DC89780-6775-49E8-80AF-4B52BF51802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11A8BD5-A93A-42F8-A14D-95FBC4EBC5F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EAFB60E7-7D11-4BC7-A9C0-95AFD28BE65E}"/>
              </a:ext>
            </a:extLst>
          </p:cNvPr>
          <p:cNvSpPr txBox="1">
            <a:spLocks noGrp="1"/>
          </p:cNvSpPr>
          <p:nvPr>
            <p:ph type="sldNum" sz="quarter" idx="5"/>
          </p:nvPr>
        </p:nvSpPr>
        <p:spPr>
          <a:ln/>
        </p:spPr>
        <p:txBody>
          <a:bodyPr wrap="square" lIns="0" tIns="0" rIns="0" bIns="0" anchor="b" anchorCtr="0">
            <a:noAutofit/>
          </a:bodyPr>
          <a:lstStyle/>
          <a:p>
            <a:pPr lvl="0"/>
            <a:fld id="{90C741CB-0FAC-4355-B77B-709141346F6F}" type="slidenum">
              <a:t>4</a:t>
            </a:fld>
            <a:endParaRPr lang="it-IT"/>
          </a:p>
        </p:txBody>
      </p:sp>
      <p:sp>
        <p:nvSpPr>
          <p:cNvPr id="2" name="Segnaposto numero diapositiva 6">
            <a:extLst>
              <a:ext uri="{FF2B5EF4-FFF2-40B4-BE49-F238E27FC236}">
                <a16:creationId xmlns:a16="http://schemas.microsoft.com/office/drawing/2014/main" id="{3AFF654A-2A37-4603-917F-C00D49BF12B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E9CDA89-F8A9-4BCD-984E-3C0890557BD8}"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A739C46-9EC7-4EFD-A1A0-86AAE1EAEE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4F9672C-833A-4BEF-94DF-265EDF16A149}"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A61755C-3498-475B-8437-97D729E6F3E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4E07604-4CCA-498F-A765-D4E00904828E}"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30A691A-DA99-4331-842F-7985E100D34B}"/>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07FFDB-5A57-4F4F-938E-70F5D08F1D69}"/>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BE80AEB3-637F-402F-B438-E827F6FB55B7}"/>
              </a:ext>
            </a:extLst>
          </p:cNvPr>
          <p:cNvSpPr txBox="1">
            <a:spLocks noGrp="1"/>
          </p:cNvSpPr>
          <p:nvPr>
            <p:ph type="sldNum" sz="quarter" idx="5"/>
          </p:nvPr>
        </p:nvSpPr>
        <p:spPr>
          <a:ln/>
        </p:spPr>
        <p:txBody>
          <a:bodyPr wrap="square" lIns="0" tIns="0" rIns="0" bIns="0" anchor="b" anchorCtr="0">
            <a:noAutofit/>
          </a:bodyPr>
          <a:lstStyle/>
          <a:p>
            <a:pPr lvl="0"/>
            <a:fld id="{6A132636-F26A-4207-A3B7-3C45FC053D0C}" type="slidenum">
              <a:t>5</a:t>
            </a:fld>
            <a:endParaRPr lang="it-IT"/>
          </a:p>
        </p:txBody>
      </p:sp>
      <p:sp>
        <p:nvSpPr>
          <p:cNvPr id="2" name="Segnaposto numero diapositiva 6">
            <a:extLst>
              <a:ext uri="{FF2B5EF4-FFF2-40B4-BE49-F238E27FC236}">
                <a16:creationId xmlns:a16="http://schemas.microsoft.com/office/drawing/2014/main" id="{8421B260-D807-4964-B4A3-A979137804C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9E95DA4-C3A1-4DC0-BF03-58905FDAD41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E6CD56E-9E04-4A6D-A67A-215E6635C7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C8B4F71-F438-4BFF-BCBB-B4C1F389B00C}"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CC20DC-70B8-440D-A397-FC483A3F631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DDF0CEB-BE67-4D49-AA7A-1C53D03B023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688A5BA2-A3FC-4540-BED2-6E119B3A686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1FB4AC4-542E-4A16-8957-0F4B925B6FB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DC49FC5-42A8-4153-B44E-398699856790}"/>
              </a:ext>
            </a:extLst>
          </p:cNvPr>
          <p:cNvSpPr txBox="1">
            <a:spLocks noGrp="1"/>
          </p:cNvSpPr>
          <p:nvPr>
            <p:ph type="sldNum" sz="quarter" idx="5"/>
          </p:nvPr>
        </p:nvSpPr>
        <p:spPr>
          <a:ln/>
        </p:spPr>
        <p:txBody>
          <a:bodyPr wrap="square" lIns="0" tIns="0" rIns="0" bIns="0" anchor="b" anchorCtr="0">
            <a:noAutofit/>
          </a:bodyPr>
          <a:lstStyle/>
          <a:p>
            <a:pPr lvl="0"/>
            <a:fld id="{A85F24BA-840A-4369-8221-3808E2E49357}" type="slidenum">
              <a:t>6</a:t>
            </a:fld>
            <a:endParaRPr lang="it-IT"/>
          </a:p>
        </p:txBody>
      </p:sp>
      <p:sp>
        <p:nvSpPr>
          <p:cNvPr id="2" name="Segnaposto numero diapositiva 6">
            <a:extLst>
              <a:ext uri="{FF2B5EF4-FFF2-40B4-BE49-F238E27FC236}">
                <a16:creationId xmlns:a16="http://schemas.microsoft.com/office/drawing/2014/main" id="{37D29DA8-7405-4F6B-A218-8BE718949B3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EDDF63-1524-41BF-8686-CED40CD1D87E}"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955B1E6-79FB-443D-9D18-26CB1630C30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A81F968-8FA7-4C95-8B3F-36FD26D466E2}"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74DB546-C866-48A1-8226-80D182F799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937773-6DB8-45AB-9633-C60D5BAC74D0}"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0AB8EFA-3C07-447D-970C-093908F07644}"/>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DA3EA74-0887-4E6F-BA36-E43432F6781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C3181DD-E9CE-436A-A810-7F46B7D94E4B}"/>
              </a:ext>
            </a:extLst>
          </p:cNvPr>
          <p:cNvSpPr txBox="1">
            <a:spLocks noGrp="1"/>
          </p:cNvSpPr>
          <p:nvPr>
            <p:ph type="sldNum" sz="quarter" idx="5"/>
          </p:nvPr>
        </p:nvSpPr>
        <p:spPr>
          <a:ln/>
        </p:spPr>
        <p:txBody>
          <a:bodyPr wrap="square" lIns="0" tIns="0" rIns="0" bIns="0" anchor="b" anchorCtr="0">
            <a:noAutofit/>
          </a:bodyPr>
          <a:lstStyle/>
          <a:p>
            <a:pPr lvl="0"/>
            <a:fld id="{F6B7982F-1D56-4D75-B836-E37CD541FA7D}" type="slidenum">
              <a:t>7</a:t>
            </a:fld>
            <a:endParaRPr lang="it-IT"/>
          </a:p>
        </p:txBody>
      </p:sp>
      <p:sp>
        <p:nvSpPr>
          <p:cNvPr id="2" name="Segnaposto numero diapositiva 6">
            <a:extLst>
              <a:ext uri="{FF2B5EF4-FFF2-40B4-BE49-F238E27FC236}">
                <a16:creationId xmlns:a16="http://schemas.microsoft.com/office/drawing/2014/main" id="{8C4F458C-00D7-4312-A0F6-59AAB828B9A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61F5A85-C622-4893-A6E0-2F201A8ABB61}"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DF7900E-4753-457E-B903-9A160E83F14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EF4360E-6320-4BFB-993D-9BDBA2549BC4}"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C8B4D7E-28E9-45A7-B45D-61C5BCC42B5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ACC653-9945-4FCF-9572-C4ACB3D4355D}"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EEA3701-9022-43D1-9E44-BBDDFE1D8FB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EC97D78-00CD-4F08-8402-9931ECBB766C}"/>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D646CD8-F30D-4C72-98A7-E4D58CB4B4A4}"/>
              </a:ext>
            </a:extLst>
          </p:cNvPr>
          <p:cNvSpPr txBox="1">
            <a:spLocks noGrp="1"/>
          </p:cNvSpPr>
          <p:nvPr>
            <p:ph type="sldNum" sz="quarter" idx="5"/>
          </p:nvPr>
        </p:nvSpPr>
        <p:spPr>
          <a:ln/>
        </p:spPr>
        <p:txBody>
          <a:bodyPr wrap="square" lIns="0" tIns="0" rIns="0" bIns="0" anchor="b" anchorCtr="0">
            <a:noAutofit/>
          </a:bodyPr>
          <a:lstStyle/>
          <a:p>
            <a:pPr lvl="0"/>
            <a:fld id="{F7A73E83-EA0A-4F80-8B06-23723179B78D}" type="slidenum">
              <a:t>8</a:t>
            </a:fld>
            <a:endParaRPr lang="it-IT"/>
          </a:p>
        </p:txBody>
      </p:sp>
      <p:sp>
        <p:nvSpPr>
          <p:cNvPr id="2" name="Segnaposto numero diapositiva 6">
            <a:extLst>
              <a:ext uri="{FF2B5EF4-FFF2-40B4-BE49-F238E27FC236}">
                <a16:creationId xmlns:a16="http://schemas.microsoft.com/office/drawing/2014/main" id="{B351A6A4-C1E7-4D64-9BF5-37461FD0BE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B608A37-DED9-44E8-BAEE-A7436FC3C7E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3555902-5B16-4F92-8903-5E13B8B968C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B2E0FB8-A373-40D2-AC7F-0E822A783610}"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BAE4E0D-057A-4163-BCCF-0B125BFDC0C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E5C07DA-6FBF-47ED-80A5-C06D370B463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7506B54-7350-44E5-9732-10A8F833AB5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F5752D-00E9-4695-9EE0-80B13EAB2A9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480A4D65-4DA6-4256-B7CA-ED425983FEAF}"/>
              </a:ext>
            </a:extLst>
          </p:cNvPr>
          <p:cNvSpPr txBox="1">
            <a:spLocks noGrp="1"/>
          </p:cNvSpPr>
          <p:nvPr>
            <p:ph type="sldNum" sz="quarter" idx="5"/>
          </p:nvPr>
        </p:nvSpPr>
        <p:spPr>
          <a:ln/>
        </p:spPr>
        <p:txBody>
          <a:bodyPr wrap="square" lIns="0" tIns="0" rIns="0" bIns="0" anchor="b" anchorCtr="0">
            <a:noAutofit/>
          </a:bodyPr>
          <a:lstStyle/>
          <a:p>
            <a:pPr lvl="0"/>
            <a:fld id="{9F32C19B-77A7-4442-A455-BC15F792113B}" type="slidenum">
              <a:t>9</a:t>
            </a:fld>
            <a:endParaRPr lang="it-IT"/>
          </a:p>
        </p:txBody>
      </p:sp>
      <p:sp>
        <p:nvSpPr>
          <p:cNvPr id="2" name="Segnaposto numero diapositiva 6">
            <a:extLst>
              <a:ext uri="{FF2B5EF4-FFF2-40B4-BE49-F238E27FC236}">
                <a16:creationId xmlns:a16="http://schemas.microsoft.com/office/drawing/2014/main" id="{4A69D78B-27A6-49DF-B7A9-FDADCF343B7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CEFAEC-0F31-4A8D-8842-399A33ECC1A2}"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5EC26E3-3701-4684-A908-D9EF6A392E9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E46520-92FF-4064-8C06-69F145250DA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BF8A5A6-1BE0-4D10-87D2-F3ACF0DB4E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D8F4A86-1710-43A1-BE4B-833BE1834A3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51372CD-8681-4C13-9EF3-03954B61B67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FE906C4-36C5-49BF-902B-7883D483EAB0}"/>
              </a:ext>
            </a:extLst>
          </p:cNvPr>
          <p:cNvSpPr txBox="1">
            <a:spLocks noGrp="1"/>
          </p:cNvSpPr>
          <p:nvPr>
            <p:ph type="body" sz="quarter"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hu-HU"/>
              <a:t>Mintacím szerkesztése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27054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225347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358847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3054BD4-E0D2-4343-B60E-ED051E482830}"/>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37B5390F-EF56-4233-9570-B6AC9073D31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F3EFBF2F-CB01-43A5-8BC0-CEFBDE8EA698}"/>
              </a:ext>
            </a:extLst>
          </p:cNvPr>
          <p:cNvSpPr txBox="1">
            <a:spLocks noGrp="1"/>
          </p:cNvSpPr>
          <p:nvPr>
            <p:ph type="sldNum" sz="quarter" idx="8"/>
          </p:nvPr>
        </p:nvSpPr>
        <p:spPr/>
        <p:txBody>
          <a:bodyPr/>
          <a:lstStyle>
            <a:lvl1pPr>
              <a:defRPr>
                <a:solidFill>
                  <a:schemeClr val="bg1"/>
                </a:solidFill>
              </a:defRPr>
            </a:lvl1pPr>
          </a:lstStyle>
          <a:p>
            <a:fld id="{4699DF2D-C09E-4841-AD86-8A847A57449A}" type="slidenum">
              <a:rPr lang="hu-HU" smtClean="0"/>
              <a:pPr/>
              <a:t>‹N°›</a:t>
            </a:fld>
            <a:endParaRPr lang="hu-HU"/>
          </a:p>
        </p:txBody>
      </p:sp>
      <p:sp>
        <p:nvSpPr>
          <p:cNvPr id="5" name="Titolo 4">
            <a:extLst>
              <a:ext uri="{FF2B5EF4-FFF2-40B4-BE49-F238E27FC236}">
                <a16:creationId xmlns:a16="http://schemas.microsoft.com/office/drawing/2014/main" id="{B89945A8-F03B-48D9-9DB9-610AEE1724BC}"/>
              </a:ext>
            </a:extLst>
          </p:cNvPr>
          <p:cNvSpPr txBox="1">
            <a:spLocks noGrp="1"/>
          </p:cNvSpPr>
          <p:nvPr>
            <p:ph type="title" idx="4294967295"/>
          </p:nvPr>
        </p:nvSpPr>
        <p:spPr>
          <a:xfrm>
            <a:off x="671946" y="301320"/>
            <a:ext cx="12095048" cy="1261800"/>
          </a:xfrm>
        </p:spPr>
        <p:txBody>
          <a:bodyPr/>
          <a:lstStyle>
            <a:lvl1pPr>
              <a:defRPr/>
            </a:lvl1pPr>
          </a:lstStyle>
          <a:p>
            <a:pPr lvl="0"/>
            <a:endParaRPr lang="it-IT"/>
          </a:p>
        </p:txBody>
      </p:sp>
      <p:sp>
        <p:nvSpPr>
          <p:cNvPr id="6" name="Segnaposto testo 5">
            <a:extLst>
              <a:ext uri="{FF2B5EF4-FFF2-40B4-BE49-F238E27FC236}">
                <a16:creationId xmlns:a16="http://schemas.microsoft.com/office/drawing/2014/main" id="{37408AF2-9551-489F-B2A2-FFF7E33FC7CC}"/>
              </a:ext>
            </a:extLst>
          </p:cNvPr>
          <p:cNvSpPr txBox="1">
            <a:spLocks noGrp="1"/>
          </p:cNvSpPr>
          <p:nvPr>
            <p:ph type="body" idx="4294967295"/>
          </p:nvPr>
        </p:nvSpPr>
        <p:spPr>
          <a:xfrm>
            <a:off x="671946" y="1768680"/>
            <a:ext cx="12095048" cy="4384080"/>
          </a:xfrm>
        </p:spPr>
        <p:txBody>
          <a:bodyPr/>
          <a:lstStyle>
            <a:lvl1pPr>
              <a:spcBef>
                <a:spcPts val="1417"/>
              </a:spcBef>
              <a:buNone/>
              <a:defRPr/>
            </a:lvl1pPr>
          </a:lstStyle>
          <a:p>
            <a:pPr lvl="0"/>
            <a:endParaRPr lang="it-IT"/>
          </a:p>
        </p:txBody>
      </p:sp>
    </p:spTree>
    <p:extLst>
      <p:ext uri="{BB962C8B-B14F-4D97-AF65-F5344CB8AC3E}">
        <p14:creationId xmlns:p14="http://schemas.microsoft.com/office/powerpoint/2010/main" val="371433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20551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hu-HU"/>
              <a:t>Mintacím szerkesztése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302363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24193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hu-HU"/>
              <a:t>Mintacím szerkesztése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4" name="Content Placeholder 3"/>
          <p:cNvSpPr>
            <a:spLocks noGrp="1"/>
          </p:cNvSpPr>
          <p:nvPr>
            <p:ph sz="half" idx="2"/>
          </p:nvPr>
        </p:nvSpPr>
        <p:spPr>
          <a:xfrm>
            <a:off x="925736" y="2761381"/>
            <a:ext cx="5685654"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6" name="Content Placeholder 5"/>
          <p:cNvSpPr>
            <a:spLocks noGrp="1"/>
          </p:cNvSpPr>
          <p:nvPr>
            <p:ph sz="quarter" idx="4"/>
          </p:nvPr>
        </p:nvSpPr>
        <p:spPr>
          <a:xfrm>
            <a:off x="6803886" y="2761381"/>
            <a:ext cx="5713655"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pPr lvl="0"/>
            <a:endParaRPr lang="it-IT"/>
          </a:p>
        </p:txBody>
      </p:sp>
      <p:sp>
        <p:nvSpPr>
          <p:cNvPr id="8" name="Footer Placeholder 7"/>
          <p:cNvSpPr>
            <a:spLocks noGrp="1"/>
          </p:cNvSpPr>
          <p:nvPr>
            <p:ph type="ftr" sz="quarter" idx="11"/>
          </p:nvPr>
        </p:nvSpPr>
        <p:spPr/>
        <p:txBody>
          <a:bodyPr/>
          <a:lstStyle/>
          <a:p>
            <a:pPr lvl="0"/>
            <a:endParaRPr lang="it-IT"/>
          </a:p>
        </p:txBody>
      </p:sp>
      <p:sp>
        <p:nvSpPr>
          <p:cNvPr id="9" name="Slide Number Placeholder 8"/>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349541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pPr lvl="0"/>
            <a:endParaRPr lang="it-IT"/>
          </a:p>
        </p:txBody>
      </p:sp>
      <p:sp>
        <p:nvSpPr>
          <p:cNvPr id="4" name="Footer Placeholder 3"/>
          <p:cNvSpPr>
            <a:spLocks noGrp="1"/>
          </p:cNvSpPr>
          <p:nvPr>
            <p:ph type="ftr" sz="quarter" idx="11"/>
          </p:nvPr>
        </p:nvSpPr>
        <p:spPr/>
        <p:txBody>
          <a:bodyPr/>
          <a:lstStyle/>
          <a:p>
            <a:pPr lvl="0"/>
            <a:endParaRPr lang="it-IT"/>
          </a:p>
        </p:txBody>
      </p:sp>
      <p:sp>
        <p:nvSpPr>
          <p:cNvPr id="5" name="Slide Number Placeholder 4"/>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128667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it-IT"/>
          </a:p>
        </p:txBody>
      </p:sp>
      <p:sp>
        <p:nvSpPr>
          <p:cNvPr id="3" name="Footer Placeholder 2"/>
          <p:cNvSpPr>
            <a:spLocks noGrp="1"/>
          </p:cNvSpPr>
          <p:nvPr>
            <p:ph type="ftr" sz="quarter" idx="11"/>
          </p:nvPr>
        </p:nvSpPr>
        <p:spPr/>
        <p:txBody>
          <a:bodyPr/>
          <a:lstStyle/>
          <a:p>
            <a:pPr lvl="0"/>
            <a:endParaRPr lang="it-IT"/>
          </a:p>
        </p:txBody>
      </p:sp>
      <p:sp>
        <p:nvSpPr>
          <p:cNvPr id="4" name="Slide Number Placeholder 3"/>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24143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3713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hu-HU"/>
              <a:t>Kép beszúrásához kattintson az ikonra</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‹N°›</a:t>
            </a:fld>
            <a:endParaRPr lang="it-IT"/>
          </a:p>
        </p:txBody>
      </p:sp>
    </p:spTree>
    <p:extLst>
      <p:ext uri="{BB962C8B-B14F-4D97-AF65-F5344CB8AC3E}">
        <p14:creationId xmlns:p14="http://schemas.microsoft.com/office/powerpoint/2010/main" val="294944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a:endParaRPr lang="it-IT"/>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a:endParaRPr lang="it-IT"/>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bg1"/>
                </a:solidFill>
              </a:defRPr>
            </a:lvl1pPr>
          </a:lstStyle>
          <a:p>
            <a:fld id="{2EE2FC46-C2C8-46CB-B422-88B50ED0A1B1}" type="slidenum">
              <a:rPr lang="it-IT" smtClean="0"/>
              <a:pPr/>
              <a:t>‹N°›</a:t>
            </a:fld>
            <a:endParaRPr lang="it-IT"/>
          </a:p>
        </p:txBody>
      </p:sp>
    </p:spTree>
    <p:extLst>
      <p:ext uri="{BB962C8B-B14F-4D97-AF65-F5344CB8AC3E}">
        <p14:creationId xmlns:p14="http://schemas.microsoft.com/office/powerpoint/2010/main" val="197670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ACE6AE-814F-4EFC-A953-FB81EB63B7EE}"/>
              </a:ext>
            </a:extLst>
          </p:cNvPr>
          <p:cNvSpPr txBox="1">
            <a:spLocks noGrp="1"/>
          </p:cNvSpPr>
          <p:nvPr>
            <p:ph type="body" idx="4294967295"/>
          </p:nvPr>
        </p:nvSpPr>
        <p:spPr>
          <a:xfrm>
            <a:off x="562741" y="1833120"/>
            <a:ext cx="11591806" cy="2772746"/>
          </a:xfrm>
        </p:spPr>
        <p:txBody>
          <a:bodyPr>
            <a:normAutofit fontScale="92500" lnSpcReduction="20000"/>
          </a:bodyPr>
          <a:lstStyle/>
          <a:p>
            <a:pPr lvl="0" algn="just">
              <a:buNone/>
            </a:pPr>
            <a:endParaRPr lang="fr-FR" b="1" dirty="0"/>
          </a:p>
          <a:p>
            <a:pPr lvl="0">
              <a:buNone/>
            </a:pPr>
            <a:endParaRPr lang="fr-FR" dirty="0"/>
          </a:p>
          <a:p>
            <a:pPr lvl="0">
              <a:buNone/>
            </a:pPr>
            <a:r>
              <a:rPr lang="fr-FR"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Contrôle juridictionnel des actes du Parquet européen                    </a:t>
            </a:r>
          </a:p>
          <a:p>
            <a:pPr lvl="0">
              <a:buNone/>
            </a:pPr>
            <a:endParaRPr lang="fr-FR" dirty="0"/>
          </a:p>
          <a:p>
            <a:pPr lvl="0" algn="r">
              <a:buNone/>
            </a:pPr>
            <a:r>
              <a:rPr lang="fr-F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87EF63E-6A3C-4576-A87A-E117BADB32AD}"/>
              </a:ext>
            </a:extLst>
          </p:cNvPr>
          <p:cNvSpPr txBox="1">
            <a:spLocks noGrp="1"/>
          </p:cNvSpPr>
          <p:nvPr>
            <p:ph type="body" idx="4294967295"/>
          </p:nvPr>
        </p:nvSpPr>
        <p:spPr>
          <a:xfrm>
            <a:off x="923984" y="2411396"/>
            <a:ext cx="10651243" cy="4796544"/>
          </a:xfrm>
        </p:spPr>
        <p:txBody>
          <a:bodyPr/>
          <a:lstStyle/>
          <a:p>
            <a:pPr lvl="0" algn="just">
              <a:buNone/>
            </a:pPr>
            <a:r>
              <a:rPr lang="fr-FR" dirty="0"/>
              <a:t>Lorsque les juridictions nationales contrôlent la légalité de ces actes, elles peuvent le faire sur la base :</a:t>
            </a:r>
          </a:p>
          <a:p>
            <a:pPr lvl="0" algn="just">
              <a:buNone/>
            </a:pPr>
            <a:r>
              <a:rPr lang="fr-FR" dirty="0"/>
              <a:t>du droit de l’Union, y compris le règlement, et</a:t>
            </a:r>
          </a:p>
          <a:p>
            <a:pPr lvl="0" algn="just">
              <a:buNone/>
            </a:pPr>
            <a:r>
              <a:rPr lang="fr-FR" dirty="0"/>
              <a:t>du droit national, qui s’applique dans la mesure où une question n’est pas réglée par le règlement.</a:t>
            </a:r>
          </a:p>
        </p:txBody>
      </p:sp>
      <p:sp>
        <p:nvSpPr>
          <p:cNvPr id="2" name="Titolo 1">
            <a:extLst>
              <a:ext uri="{FF2B5EF4-FFF2-40B4-BE49-F238E27FC236}">
                <a16:creationId xmlns:a16="http://schemas.microsoft.com/office/drawing/2014/main" id="{1AA9D74E-7E38-4D92-A250-F6B58FA130CE}"/>
              </a:ext>
            </a:extLst>
          </p:cNvPr>
          <p:cNvSpPr txBox="1">
            <a:spLocks noGrp="1"/>
          </p:cNvSpPr>
          <p:nvPr>
            <p:ph type="title" idx="4294967295"/>
          </p:nvPr>
        </p:nvSpPr>
        <p:spPr>
          <a:xfrm>
            <a:off x="923985" y="251876"/>
            <a:ext cx="10651243" cy="1461188"/>
          </a:xfrm>
        </p:spPr>
        <p:txBody>
          <a:bodyPr/>
          <a:lstStyle/>
          <a:p>
            <a:pPr lvl="0"/>
            <a:r>
              <a:rPr lang="fr-FR" b="1" dirty="0">
                <a:solidFill>
                  <a:srgbClr val="000000"/>
                </a:solidFill>
              </a:rPr>
              <a:t>Portée du contrôle exercé par les juridictions nationales</a:t>
            </a:r>
          </a:p>
        </p:txBody>
      </p:sp>
      <p:sp>
        <p:nvSpPr>
          <p:cNvPr id="4" name="Dia számának helye 3">
            <a:extLst>
              <a:ext uri="{FF2B5EF4-FFF2-40B4-BE49-F238E27FC236}">
                <a16:creationId xmlns:a16="http://schemas.microsoft.com/office/drawing/2014/main" id="{6EEE3A42-A7DE-4302-9662-FAFAC200593D}"/>
              </a:ext>
            </a:extLst>
          </p:cNvPr>
          <p:cNvSpPr>
            <a:spLocks noGrp="1"/>
          </p:cNvSpPr>
          <p:nvPr>
            <p:ph type="sldNum" sz="quarter" idx="8"/>
          </p:nvPr>
        </p:nvSpPr>
        <p:spPr/>
        <p:txBody>
          <a:bodyPr/>
          <a:lstStyle/>
          <a:p>
            <a:fld id="{4699DF2D-C09E-4841-AD86-8A847A57449A}" type="slidenum">
              <a:rPr lang="hu-HU" smtClean="0"/>
              <a:pPr/>
              <a:t>10</a:t>
            </a:fld>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AB704D7-DCFC-45CB-9984-6BF5812180D3}"/>
              </a:ext>
            </a:extLst>
          </p:cNvPr>
          <p:cNvSpPr txBox="1">
            <a:spLocks noGrp="1"/>
          </p:cNvSpPr>
          <p:nvPr>
            <p:ph type="body" idx="4294967295"/>
          </p:nvPr>
        </p:nvSpPr>
        <p:spPr>
          <a:xfrm>
            <a:off x="923985" y="2012414"/>
            <a:ext cx="10662001" cy="4796544"/>
          </a:xfrm>
        </p:spPr>
        <p:txBody>
          <a:bodyPr/>
          <a:lstStyle/>
          <a:p>
            <a:pPr lvl="0">
              <a:buNone/>
            </a:pPr>
            <a:endParaRPr lang="fr-FR" dirty="0"/>
          </a:p>
          <a:p>
            <a:pPr lvl="0" algn="just">
              <a:buNone/>
            </a:pPr>
            <a:r>
              <a:rPr lang="fr-FR" dirty="0"/>
              <a:t>Le règlement n’exclut pas la possibilité pour les juridictions nationales de contrôler la validité des actes de procédure du Parquet européen destinés à produire des effets juridiques à l’égard de tiers au regard du principe de proportionnalité tel que consacré par le droit national.</a:t>
            </a:r>
          </a:p>
        </p:txBody>
      </p:sp>
      <p:sp>
        <p:nvSpPr>
          <p:cNvPr id="2" name="Titolo 1">
            <a:extLst>
              <a:ext uri="{FF2B5EF4-FFF2-40B4-BE49-F238E27FC236}">
                <a16:creationId xmlns:a16="http://schemas.microsoft.com/office/drawing/2014/main" id="{50F326F9-E963-4FB4-8246-A13344922261}"/>
              </a:ext>
            </a:extLst>
          </p:cNvPr>
          <p:cNvSpPr txBox="1">
            <a:spLocks noGrp="1"/>
          </p:cNvSpPr>
          <p:nvPr>
            <p:ph type="title" idx="4294967295"/>
          </p:nvPr>
        </p:nvSpPr>
        <p:spPr>
          <a:xfrm>
            <a:off x="923985" y="402483"/>
            <a:ext cx="10662001" cy="1461188"/>
          </a:xfrm>
        </p:spPr>
        <p:txBody>
          <a:bodyPr/>
          <a:lstStyle/>
          <a:p>
            <a:pPr lvl="0"/>
            <a:r>
              <a:rPr lang="fr-FR" b="1" dirty="0">
                <a:solidFill>
                  <a:srgbClr val="000000"/>
                </a:solidFill>
              </a:rPr>
              <a:t>Portée du contrôle exercé par les juridictions nationales</a:t>
            </a:r>
          </a:p>
        </p:txBody>
      </p:sp>
      <p:sp>
        <p:nvSpPr>
          <p:cNvPr id="4" name="Dia számának helye 3">
            <a:extLst>
              <a:ext uri="{FF2B5EF4-FFF2-40B4-BE49-F238E27FC236}">
                <a16:creationId xmlns:a16="http://schemas.microsoft.com/office/drawing/2014/main" id="{7B44ED7D-0108-4DF3-9DD1-03AC866FF002}"/>
              </a:ext>
            </a:extLst>
          </p:cNvPr>
          <p:cNvSpPr>
            <a:spLocks noGrp="1"/>
          </p:cNvSpPr>
          <p:nvPr>
            <p:ph type="sldNum" sz="quarter" idx="8"/>
          </p:nvPr>
        </p:nvSpPr>
        <p:spPr/>
        <p:txBody>
          <a:bodyPr/>
          <a:lstStyle/>
          <a:p>
            <a:fld id="{4699DF2D-C09E-4841-AD86-8A847A57449A}" type="slidenum">
              <a:rPr lang="hu-HU" smtClean="0"/>
              <a:pPr/>
              <a:t>11</a:t>
            </a:fld>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FE88F94-C3BD-4071-BB9A-1D2486B48E0A}"/>
              </a:ext>
            </a:extLst>
          </p:cNvPr>
          <p:cNvSpPr txBox="1">
            <a:spLocks noGrp="1"/>
          </p:cNvSpPr>
          <p:nvPr>
            <p:ph type="body" idx="4294967295"/>
          </p:nvPr>
        </p:nvSpPr>
        <p:spPr>
          <a:xfrm>
            <a:off x="923985" y="2360648"/>
            <a:ext cx="10651243" cy="4796544"/>
          </a:xfrm>
        </p:spPr>
        <p:txBody>
          <a:bodyPr/>
          <a:lstStyle/>
          <a:p>
            <a:pPr lvl="0" algn="just">
              <a:buNone/>
            </a:pPr>
            <a:r>
              <a:rPr lang="fr-FR" dirty="0"/>
              <a:t>Les juridictions nationales devraient toujours poser saisir la Cour de justice de questions préjudicielles à la Cour de justice lorsqu’elles nourrissent des doutes quant à la validité de ces actes au regard du droit de l’Union.</a:t>
            </a:r>
          </a:p>
        </p:txBody>
      </p:sp>
      <p:sp>
        <p:nvSpPr>
          <p:cNvPr id="2" name="Titolo 1">
            <a:extLst>
              <a:ext uri="{FF2B5EF4-FFF2-40B4-BE49-F238E27FC236}">
                <a16:creationId xmlns:a16="http://schemas.microsoft.com/office/drawing/2014/main" id="{D2E06E4B-7469-4087-83B3-2944336DE979}"/>
              </a:ext>
            </a:extLst>
          </p:cNvPr>
          <p:cNvSpPr txBox="1">
            <a:spLocks noGrp="1"/>
          </p:cNvSpPr>
          <p:nvPr>
            <p:ph type="title" idx="4294967295"/>
          </p:nvPr>
        </p:nvSpPr>
        <p:spPr>
          <a:xfrm>
            <a:off x="923985" y="402483"/>
            <a:ext cx="10651243" cy="1461188"/>
          </a:xfrm>
        </p:spPr>
        <p:txBody>
          <a:bodyPr>
            <a:normAutofit/>
          </a:bodyPr>
          <a:lstStyle/>
          <a:p>
            <a:pPr lvl="0"/>
            <a:r>
              <a:rPr lang="fr-FR" b="1" dirty="0">
                <a:solidFill>
                  <a:srgbClr val="000000"/>
                </a:solidFill>
              </a:rPr>
              <a:t>Renvoi préjudiciel à la Cour de justice le cadre de la procédure de contrôle</a:t>
            </a:r>
          </a:p>
        </p:txBody>
      </p:sp>
      <p:sp>
        <p:nvSpPr>
          <p:cNvPr id="4" name="Dia számának helye 3">
            <a:extLst>
              <a:ext uri="{FF2B5EF4-FFF2-40B4-BE49-F238E27FC236}">
                <a16:creationId xmlns:a16="http://schemas.microsoft.com/office/drawing/2014/main" id="{47E66285-7FBC-41BF-90FA-3091015772FA}"/>
              </a:ext>
            </a:extLst>
          </p:cNvPr>
          <p:cNvSpPr>
            <a:spLocks noGrp="1"/>
          </p:cNvSpPr>
          <p:nvPr>
            <p:ph type="sldNum" sz="quarter" idx="8"/>
          </p:nvPr>
        </p:nvSpPr>
        <p:spPr/>
        <p:txBody>
          <a:bodyPr/>
          <a:lstStyle/>
          <a:p>
            <a:fld id="{4699DF2D-C09E-4841-AD86-8A847A57449A}" type="slidenum">
              <a:rPr lang="hu-HU" smtClean="0"/>
              <a:pPr/>
              <a:t>12</a:t>
            </a:fld>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188D538-84EC-4CEE-9AE9-1611CEADF420}"/>
              </a:ext>
            </a:extLst>
          </p:cNvPr>
          <p:cNvSpPr txBox="1">
            <a:spLocks noGrp="1"/>
          </p:cNvSpPr>
          <p:nvPr>
            <p:ph type="body" idx="4294967295"/>
          </p:nvPr>
        </p:nvSpPr>
        <p:spPr>
          <a:xfrm>
            <a:off x="923985" y="2012414"/>
            <a:ext cx="10640486" cy="4796544"/>
          </a:xfrm>
        </p:spPr>
        <p:txBody>
          <a:bodyPr>
            <a:normAutofit/>
          </a:bodyPr>
          <a:lstStyle/>
          <a:p>
            <a:pPr lvl="0" algn="just">
              <a:buNone/>
            </a:pPr>
            <a:r>
              <a:rPr lang="fr-FR" dirty="0"/>
              <a:t>Les juridictions nationales ne peuvent toutefois pas saisir la Cour de justice de questions préjudicielles portant sur la validité des actes de procédure du Parquet européen au regard du droit procédural national ou des mesures nationales de transposition des directives, même si le présent règlement y fait référence.</a:t>
            </a:r>
          </a:p>
          <a:p>
            <a:pPr lvl="0" algn="just">
              <a:buNone/>
            </a:pPr>
            <a:r>
              <a:rPr lang="fr-FR" dirty="0"/>
              <a:t>Cela s’entend néanmoins sans préjudice des renvois préjudiciels concernant l’interprétation de toute disposition du droit primaire, y compris le traité et la charte, ou l’interprétation et la validité de toute disposition du droit dérivé de l’Union, y compris le règlement et les directives applicables.</a:t>
            </a:r>
          </a:p>
        </p:txBody>
      </p:sp>
      <p:sp>
        <p:nvSpPr>
          <p:cNvPr id="2" name="Titolo 1">
            <a:extLst>
              <a:ext uri="{FF2B5EF4-FFF2-40B4-BE49-F238E27FC236}">
                <a16:creationId xmlns:a16="http://schemas.microsoft.com/office/drawing/2014/main" id="{60E5576C-C04D-4242-8A40-1EFD0BEA1FD7}"/>
              </a:ext>
            </a:extLst>
          </p:cNvPr>
          <p:cNvSpPr txBox="1">
            <a:spLocks noGrp="1"/>
          </p:cNvSpPr>
          <p:nvPr>
            <p:ph type="title" idx="4294967295"/>
          </p:nvPr>
        </p:nvSpPr>
        <p:spPr>
          <a:xfrm>
            <a:off x="923985" y="402483"/>
            <a:ext cx="10640486" cy="1461188"/>
          </a:xfrm>
        </p:spPr>
        <p:txBody>
          <a:bodyPr>
            <a:normAutofit/>
          </a:bodyPr>
          <a:lstStyle/>
          <a:p>
            <a:pPr lvl="0"/>
            <a:r>
              <a:rPr lang="fr-FR" b="1" dirty="0">
                <a:solidFill>
                  <a:srgbClr val="000000"/>
                </a:solidFill>
              </a:rPr>
              <a:t>Renvoi préjudiciel à la Cour de justice le cadre de la procédure de contrôle</a:t>
            </a:r>
          </a:p>
        </p:txBody>
      </p:sp>
      <p:sp>
        <p:nvSpPr>
          <p:cNvPr id="4" name="Dia számának helye 3">
            <a:extLst>
              <a:ext uri="{FF2B5EF4-FFF2-40B4-BE49-F238E27FC236}">
                <a16:creationId xmlns:a16="http://schemas.microsoft.com/office/drawing/2014/main" id="{214C5155-C6CF-4B7B-BBE0-584C1BFA9C95}"/>
              </a:ext>
            </a:extLst>
          </p:cNvPr>
          <p:cNvSpPr>
            <a:spLocks noGrp="1"/>
          </p:cNvSpPr>
          <p:nvPr>
            <p:ph type="sldNum" sz="quarter" idx="8"/>
          </p:nvPr>
        </p:nvSpPr>
        <p:spPr/>
        <p:txBody>
          <a:bodyPr/>
          <a:lstStyle/>
          <a:p>
            <a:fld id="{4699DF2D-C09E-4841-AD86-8A847A57449A}" type="slidenum">
              <a:rPr lang="hu-HU" smtClean="0"/>
              <a:pPr/>
              <a:t>13</a:t>
            </a:fld>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EC4E3A0-F2E2-42E2-9C55-799119D95B4B}"/>
              </a:ext>
            </a:extLst>
          </p:cNvPr>
          <p:cNvSpPr txBox="1">
            <a:spLocks noGrp="1"/>
          </p:cNvSpPr>
          <p:nvPr>
            <p:ph type="body" idx="4294967295"/>
          </p:nvPr>
        </p:nvSpPr>
        <p:spPr/>
        <p:txBody>
          <a:bodyPr/>
          <a:lstStyle/>
          <a:p>
            <a:pPr lvl="0">
              <a:buNone/>
            </a:pPr>
            <a:endParaRPr lang="fr-FR" dirty="0"/>
          </a:p>
          <a:p>
            <a:pPr lvl="0">
              <a:buNone/>
            </a:pPr>
            <a:r>
              <a:rPr lang="fr-FR" dirty="0"/>
              <a:t>Par dérogation au principe général, les décisions de classement sans suite du Parquet européen, dans la mesure où elles sont contestées directement sur la base du droit de l’Union, font l’objet d’un recours devant la Cour de justice conformément à l’article 263, quatrième paragraphe, du TFUE (recours en annulation).</a:t>
            </a:r>
          </a:p>
        </p:txBody>
      </p:sp>
      <p:sp>
        <p:nvSpPr>
          <p:cNvPr id="2" name="Titolo 1">
            <a:extLst>
              <a:ext uri="{FF2B5EF4-FFF2-40B4-BE49-F238E27FC236}">
                <a16:creationId xmlns:a16="http://schemas.microsoft.com/office/drawing/2014/main" id="{EECE7BC4-1353-449A-BE08-228603C4CDC0}"/>
              </a:ext>
            </a:extLst>
          </p:cNvPr>
          <p:cNvSpPr txBox="1">
            <a:spLocks noGrp="1"/>
          </p:cNvSpPr>
          <p:nvPr>
            <p:ph type="title" idx="4294967295"/>
          </p:nvPr>
        </p:nvSpPr>
        <p:spPr/>
        <p:txBody>
          <a:bodyPr/>
          <a:lstStyle/>
          <a:p>
            <a:pPr lvl="0"/>
            <a:r>
              <a:rPr lang="fr-FR" dirty="0">
                <a:solidFill>
                  <a:srgbClr val="000000"/>
                </a:solidFill>
              </a:rPr>
              <a:t> Compétence de la Cour de justice</a:t>
            </a:r>
          </a:p>
        </p:txBody>
      </p:sp>
      <p:sp>
        <p:nvSpPr>
          <p:cNvPr id="4" name="Dia számának helye 3">
            <a:extLst>
              <a:ext uri="{FF2B5EF4-FFF2-40B4-BE49-F238E27FC236}">
                <a16:creationId xmlns:a16="http://schemas.microsoft.com/office/drawing/2014/main" id="{C5CEAC62-FE4F-41E9-B4C1-89A28A12E12A}"/>
              </a:ext>
            </a:extLst>
          </p:cNvPr>
          <p:cNvSpPr>
            <a:spLocks noGrp="1"/>
          </p:cNvSpPr>
          <p:nvPr>
            <p:ph type="sldNum" sz="quarter" idx="8"/>
          </p:nvPr>
        </p:nvSpPr>
        <p:spPr/>
        <p:txBody>
          <a:bodyPr/>
          <a:lstStyle/>
          <a:p>
            <a:fld id="{4699DF2D-C09E-4841-AD86-8A847A57449A}" type="slidenum">
              <a:rPr lang="hu-HU" smtClean="0"/>
              <a:pPr/>
              <a:t>14</a:t>
            </a:fld>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9C8B00F-246A-485D-9DEC-7083C92794C9}"/>
              </a:ext>
            </a:extLst>
          </p:cNvPr>
          <p:cNvSpPr txBox="1">
            <a:spLocks noGrp="1"/>
          </p:cNvSpPr>
          <p:nvPr>
            <p:ph type="body" idx="4294967295"/>
          </p:nvPr>
        </p:nvSpPr>
        <p:spPr>
          <a:xfrm>
            <a:off x="923985" y="1935804"/>
            <a:ext cx="10683516" cy="4873154"/>
          </a:xfrm>
        </p:spPr>
        <p:txBody>
          <a:bodyPr>
            <a:normAutofit fontScale="92500" lnSpcReduction="10000"/>
          </a:bodyPr>
          <a:lstStyle/>
          <a:p>
            <a:pPr lvl="0" algn="just">
              <a:buNone/>
            </a:pPr>
            <a:r>
              <a:rPr lang="fr-FR" dirty="0"/>
              <a:t>La Cour de justice est compétente, conformément à l’article 267 du TFUE, pour statuer à titre préjudiciel sur :</a:t>
            </a:r>
          </a:p>
          <a:p>
            <a:pPr lvl="0" algn="just">
              <a:buNone/>
            </a:pPr>
            <a:r>
              <a:rPr lang="fr-FR" dirty="0"/>
              <a:t>(a) la validité des actes de procédure du Parquet européen, dans la mesure où une telle question de validité est soulevée devant une juridiction d’un État membre directement sur la base du droit de l’Union ;</a:t>
            </a:r>
          </a:p>
          <a:p>
            <a:pPr lvl="0" algn="just">
              <a:buNone/>
            </a:pPr>
            <a:r>
              <a:rPr lang="fr-FR" dirty="0"/>
              <a:t>(b) l’interprétation ou la validité des dispositions du droit de l’Union, y compris le règlement du Parquet européen ;</a:t>
            </a:r>
          </a:p>
          <a:p>
            <a:pPr lvl="0" algn="just">
              <a:buNone/>
            </a:pPr>
            <a:r>
              <a:rPr lang="fr-FR" dirty="0"/>
              <a:t>(c) l’interprétation des dispositions sur la compétence du Parquet européen et son exercice (articles 22 et 25) en cas de conflit de compétence entre le Parquet européen et les autorités nationales compétentes.</a:t>
            </a:r>
          </a:p>
        </p:txBody>
      </p:sp>
      <p:sp>
        <p:nvSpPr>
          <p:cNvPr id="2" name="Titolo 1">
            <a:extLst>
              <a:ext uri="{FF2B5EF4-FFF2-40B4-BE49-F238E27FC236}">
                <a16:creationId xmlns:a16="http://schemas.microsoft.com/office/drawing/2014/main" id="{E9BCEFB1-4FED-48CB-A311-303A2372DDBF}"/>
              </a:ext>
            </a:extLst>
          </p:cNvPr>
          <p:cNvSpPr txBox="1">
            <a:spLocks noGrp="1"/>
          </p:cNvSpPr>
          <p:nvPr>
            <p:ph type="title" idx="4294967295"/>
          </p:nvPr>
        </p:nvSpPr>
        <p:spPr>
          <a:xfrm>
            <a:off x="923985" y="402483"/>
            <a:ext cx="10683516" cy="1461188"/>
          </a:xfrm>
        </p:spPr>
        <p:txBody>
          <a:bodyPr/>
          <a:lstStyle/>
          <a:p>
            <a:pPr lvl="0"/>
            <a:r>
              <a:rPr lang="fr-FR" dirty="0"/>
              <a:t> </a:t>
            </a:r>
            <a:r>
              <a:rPr lang="fr-FR" b="1" dirty="0">
                <a:solidFill>
                  <a:srgbClr val="000000"/>
                </a:solidFill>
              </a:rPr>
              <a:t>Compétence de la Cour de justice</a:t>
            </a:r>
          </a:p>
        </p:txBody>
      </p:sp>
      <p:sp>
        <p:nvSpPr>
          <p:cNvPr id="4" name="Dia számának helye 3">
            <a:extLst>
              <a:ext uri="{FF2B5EF4-FFF2-40B4-BE49-F238E27FC236}">
                <a16:creationId xmlns:a16="http://schemas.microsoft.com/office/drawing/2014/main" id="{A4AB2BD5-2909-4728-8665-9535B722E901}"/>
              </a:ext>
            </a:extLst>
          </p:cNvPr>
          <p:cNvSpPr>
            <a:spLocks noGrp="1"/>
          </p:cNvSpPr>
          <p:nvPr>
            <p:ph type="sldNum" sz="quarter" idx="8"/>
          </p:nvPr>
        </p:nvSpPr>
        <p:spPr/>
        <p:txBody>
          <a:bodyPr/>
          <a:lstStyle/>
          <a:p>
            <a:fld id="{4699DF2D-C09E-4841-AD86-8A847A57449A}" type="slidenum">
              <a:rPr lang="hu-HU" smtClean="0"/>
              <a:pPr/>
              <a:t>15</a:t>
            </a:fld>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58326256-EF56-412B-B99A-66E3C6FED28A}"/>
              </a:ext>
            </a:extLst>
          </p:cNvPr>
          <p:cNvSpPr txBox="1">
            <a:spLocks noGrp="1"/>
          </p:cNvSpPr>
          <p:nvPr>
            <p:ph type="body" idx="4294967295"/>
          </p:nvPr>
        </p:nvSpPr>
        <p:spPr>
          <a:xfrm>
            <a:off x="923985" y="2012414"/>
            <a:ext cx="10726547" cy="4796544"/>
          </a:xfrm>
        </p:spPr>
        <p:txBody>
          <a:bodyPr/>
          <a:lstStyle/>
          <a:p>
            <a:pPr lvl="0" algn="just">
              <a:buNone/>
            </a:pPr>
            <a:endParaRPr lang="fr-FR" dirty="0"/>
          </a:p>
          <a:p>
            <a:pPr lvl="0" algn="just">
              <a:buNone/>
            </a:pPr>
            <a:r>
              <a:rPr lang="fr-FR" dirty="0"/>
              <a:t>La Cour de justice est compétente conformément à l’article 268 du TFUE pour statuer sur tout litige relatif à la réparation de dommages causés par le Parquet européen.</a:t>
            </a:r>
          </a:p>
        </p:txBody>
      </p:sp>
      <p:sp>
        <p:nvSpPr>
          <p:cNvPr id="2" name="Titolo 1">
            <a:extLst>
              <a:ext uri="{FF2B5EF4-FFF2-40B4-BE49-F238E27FC236}">
                <a16:creationId xmlns:a16="http://schemas.microsoft.com/office/drawing/2014/main" id="{8169EB75-DB4F-4DA3-B6DD-6178971748F1}"/>
              </a:ext>
            </a:extLst>
          </p:cNvPr>
          <p:cNvSpPr txBox="1">
            <a:spLocks noGrp="1"/>
          </p:cNvSpPr>
          <p:nvPr>
            <p:ph type="title" idx="4294967295"/>
          </p:nvPr>
        </p:nvSpPr>
        <p:spPr>
          <a:xfrm>
            <a:off x="923985" y="402483"/>
            <a:ext cx="10726547" cy="1461188"/>
          </a:xfrm>
        </p:spPr>
        <p:txBody>
          <a:bodyPr/>
          <a:lstStyle/>
          <a:p>
            <a:pPr lvl="0"/>
            <a:r>
              <a:rPr lang="fr-FR" dirty="0"/>
              <a:t> </a:t>
            </a:r>
            <a:r>
              <a:rPr lang="fr-FR" b="1" dirty="0">
                <a:solidFill>
                  <a:srgbClr val="000000"/>
                </a:solidFill>
              </a:rPr>
              <a:t>Compétence de la Cour de justice</a:t>
            </a:r>
          </a:p>
        </p:txBody>
      </p:sp>
      <p:sp>
        <p:nvSpPr>
          <p:cNvPr id="4" name="Dia számának helye 3">
            <a:extLst>
              <a:ext uri="{FF2B5EF4-FFF2-40B4-BE49-F238E27FC236}">
                <a16:creationId xmlns:a16="http://schemas.microsoft.com/office/drawing/2014/main" id="{38EF702E-DD36-4A22-95FC-9437C036F34E}"/>
              </a:ext>
            </a:extLst>
          </p:cNvPr>
          <p:cNvSpPr>
            <a:spLocks noGrp="1"/>
          </p:cNvSpPr>
          <p:nvPr>
            <p:ph type="sldNum" sz="quarter" idx="8"/>
          </p:nvPr>
        </p:nvSpPr>
        <p:spPr/>
        <p:txBody>
          <a:bodyPr/>
          <a:lstStyle/>
          <a:p>
            <a:fld id="{4699DF2D-C09E-4841-AD86-8A847A57449A}" type="slidenum">
              <a:rPr lang="hu-HU" smtClean="0"/>
              <a:pPr/>
              <a:t>16</a:t>
            </a:fld>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3C54DFB-B8F7-42D0-8EC3-4371B53DE1CF}"/>
              </a:ext>
            </a:extLst>
          </p:cNvPr>
          <p:cNvSpPr txBox="1">
            <a:spLocks noGrp="1"/>
          </p:cNvSpPr>
          <p:nvPr>
            <p:ph type="body" idx="4294967295"/>
          </p:nvPr>
        </p:nvSpPr>
        <p:spPr>
          <a:xfrm>
            <a:off x="923985" y="2012414"/>
            <a:ext cx="10662001" cy="4796544"/>
          </a:xfrm>
        </p:spPr>
        <p:txBody>
          <a:bodyPr/>
          <a:lstStyle/>
          <a:p>
            <a:pPr lvl="0">
              <a:buNone/>
            </a:pPr>
            <a:endParaRPr lang="fr-FR" dirty="0"/>
          </a:p>
          <a:p>
            <a:pPr lvl="0" algn="just">
              <a:buNone/>
            </a:pPr>
            <a:r>
              <a:rPr lang="fr-FR" dirty="0"/>
              <a:t>La Cour de Justice est compétente conformément à l’article 272 du TFUE pour statuer sur tout litige concernant des clauses compromissoires contenues dans les contrats conclus par le Parquet européen.</a:t>
            </a:r>
          </a:p>
          <a:p>
            <a:pPr lvl="0">
              <a:buNone/>
            </a:pPr>
            <a:endParaRPr lang="fr-FR" dirty="0"/>
          </a:p>
        </p:txBody>
      </p:sp>
      <p:sp>
        <p:nvSpPr>
          <p:cNvPr id="2" name="Titolo 1">
            <a:extLst>
              <a:ext uri="{FF2B5EF4-FFF2-40B4-BE49-F238E27FC236}">
                <a16:creationId xmlns:a16="http://schemas.microsoft.com/office/drawing/2014/main" id="{4492C552-696E-49A4-B735-CB39E46AA0A9}"/>
              </a:ext>
            </a:extLst>
          </p:cNvPr>
          <p:cNvSpPr txBox="1">
            <a:spLocks noGrp="1"/>
          </p:cNvSpPr>
          <p:nvPr>
            <p:ph type="title" idx="4294967295"/>
          </p:nvPr>
        </p:nvSpPr>
        <p:spPr>
          <a:xfrm>
            <a:off x="923985" y="402483"/>
            <a:ext cx="10662001" cy="1461188"/>
          </a:xfrm>
        </p:spPr>
        <p:txBody>
          <a:bodyPr/>
          <a:lstStyle/>
          <a:p>
            <a:pPr lvl="0"/>
            <a:r>
              <a:rPr lang="fr-FR" dirty="0"/>
              <a:t> </a:t>
            </a:r>
            <a:r>
              <a:rPr lang="fr-FR" b="1" dirty="0">
                <a:solidFill>
                  <a:srgbClr val="000000"/>
                </a:solidFill>
              </a:rPr>
              <a:t>Compétence de la Cour de justice</a:t>
            </a:r>
          </a:p>
        </p:txBody>
      </p:sp>
      <p:sp>
        <p:nvSpPr>
          <p:cNvPr id="4" name="Dia számának helye 3">
            <a:extLst>
              <a:ext uri="{FF2B5EF4-FFF2-40B4-BE49-F238E27FC236}">
                <a16:creationId xmlns:a16="http://schemas.microsoft.com/office/drawing/2014/main" id="{25460F0D-6864-4DDE-BA47-1F28BC67F165}"/>
              </a:ext>
            </a:extLst>
          </p:cNvPr>
          <p:cNvSpPr>
            <a:spLocks noGrp="1"/>
          </p:cNvSpPr>
          <p:nvPr>
            <p:ph type="sldNum" sz="quarter" idx="8"/>
          </p:nvPr>
        </p:nvSpPr>
        <p:spPr/>
        <p:txBody>
          <a:bodyPr/>
          <a:lstStyle/>
          <a:p>
            <a:fld id="{4699DF2D-C09E-4841-AD86-8A847A57449A}" type="slidenum">
              <a:rPr lang="hu-HU" smtClean="0"/>
              <a:pPr/>
              <a:t>17</a:t>
            </a:fld>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53997AC-BCEA-47C5-9330-0197A4BC06CF}"/>
              </a:ext>
            </a:extLst>
          </p:cNvPr>
          <p:cNvSpPr txBox="1">
            <a:spLocks noGrp="1"/>
          </p:cNvSpPr>
          <p:nvPr>
            <p:ph type="body" idx="4294967295"/>
          </p:nvPr>
        </p:nvSpPr>
        <p:spPr>
          <a:xfrm>
            <a:off x="923985" y="2612638"/>
            <a:ext cx="10726547" cy="3949527"/>
          </a:xfrm>
        </p:spPr>
        <p:txBody>
          <a:bodyPr/>
          <a:lstStyle/>
          <a:p>
            <a:pPr lvl="0" algn="just">
              <a:buNone/>
            </a:pPr>
            <a:r>
              <a:rPr lang="fr-FR" dirty="0"/>
              <a:t>La Cour de justice est compétente, conformément à l’article 270 du TFUE, pour statuer sur tout litige impliquant le personnel.</a:t>
            </a:r>
          </a:p>
          <a:p>
            <a:pPr lvl="0">
              <a:buNone/>
            </a:pPr>
            <a:endParaRPr lang="fr-FR" dirty="0"/>
          </a:p>
        </p:txBody>
      </p:sp>
      <p:sp>
        <p:nvSpPr>
          <p:cNvPr id="2" name="Titolo 1">
            <a:extLst>
              <a:ext uri="{FF2B5EF4-FFF2-40B4-BE49-F238E27FC236}">
                <a16:creationId xmlns:a16="http://schemas.microsoft.com/office/drawing/2014/main" id="{53CD3D97-D89F-4582-8F69-E96C14F48D54}"/>
              </a:ext>
            </a:extLst>
          </p:cNvPr>
          <p:cNvSpPr txBox="1">
            <a:spLocks noGrp="1"/>
          </p:cNvSpPr>
          <p:nvPr>
            <p:ph type="title" idx="4294967295"/>
          </p:nvPr>
        </p:nvSpPr>
        <p:spPr>
          <a:xfrm>
            <a:off x="923985" y="402483"/>
            <a:ext cx="10726547" cy="1461188"/>
          </a:xfrm>
        </p:spPr>
        <p:txBody>
          <a:bodyPr/>
          <a:lstStyle/>
          <a:p>
            <a:pPr lvl="0"/>
            <a:r>
              <a:rPr lang="fr-FR" dirty="0"/>
              <a:t> </a:t>
            </a:r>
            <a:r>
              <a:rPr lang="fr-FR" b="1" dirty="0">
                <a:solidFill>
                  <a:srgbClr val="000000"/>
                </a:solidFill>
              </a:rPr>
              <a:t>Compétence de la Cour de justice</a:t>
            </a:r>
          </a:p>
        </p:txBody>
      </p:sp>
      <p:sp>
        <p:nvSpPr>
          <p:cNvPr id="4" name="Dia számának helye 3">
            <a:extLst>
              <a:ext uri="{FF2B5EF4-FFF2-40B4-BE49-F238E27FC236}">
                <a16:creationId xmlns:a16="http://schemas.microsoft.com/office/drawing/2014/main" id="{E79BC247-A8F7-49A2-8F52-9DD95D43C8C6}"/>
              </a:ext>
            </a:extLst>
          </p:cNvPr>
          <p:cNvSpPr>
            <a:spLocks noGrp="1"/>
          </p:cNvSpPr>
          <p:nvPr>
            <p:ph type="sldNum" sz="quarter" idx="8"/>
          </p:nvPr>
        </p:nvSpPr>
        <p:spPr/>
        <p:txBody>
          <a:bodyPr/>
          <a:lstStyle/>
          <a:p>
            <a:fld id="{4699DF2D-C09E-4841-AD86-8A847A57449A}" type="slidenum">
              <a:rPr lang="hu-HU" smtClean="0"/>
              <a:pPr/>
              <a:t>18</a:t>
            </a:fld>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7C84328-2D57-434E-B801-9C07870F6D97}"/>
              </a:ext>
            </a:extLst>
          </p:cNvPr>
          <p:cNvSpPr txBox="1">
            <a:spLocks noGrp="1"/>
          </p:cNvSpPr>
          <p:nvPr>
            <p:ph type="body" idx="4294967295"/>
          </p:nvPr>
        </p:nvSpPr>
        <p:spPr>
          <a:xfrm>
            <a:off x="923985" y="2518023"/>
            <a:ext cx="10694274" cy="4796544"/>
          </a:xfrm>
        </p:spPr>
        <p:txBody>
          <a:bodyPr/>
          <a:lstStyle/>
          <a:p>
            <a:pPr lvl="0" algn="just">
              <a:buNone/>
            </a:pPr>
            <a:r>
              <a:rPr lang="fr-FR" dirty="0"/>
              <a:t>La Cour de justice est compétente pour révoquer le chef du Parquet européen ou des procureurs européens, conformément, respectivement, à l’article 14(5) et à l’article 16(5),</a:t>
            </a:r>
          </a:p>
        </p:txBody>
      </p:sp>
      <p:sp>
        <p:nvSpPr>
          <p:cNvPr id="2" name="Titolo 1">
            <a:extLst>
              <a:ext uri="{FF2B5EF4-FFF2-40B4-BE49-F238E27FC236}">
                <a16:creationId xmlns:a16="http://schemas.microsoft.com/office/drawing/2014/main" id="{DF30234F-46D8-48E5-9412-F6F308194709}"/>
              </a:ext>
            </a:extLst>
          </p:cNvPr>
          <p:cNvSpPr txBox="1">
            <a:spLocks noGrp="1"/>
          </p:cNvSpPr>
          <p:nvPr>
            <p:ph type="title" idx="4294967295"/>
          </p:nvPr>
        </p:nvSpPr>
        <p:spPr>
          <a:xfrm>
            <a:off x="923985" y="402483"/>
            <a:ext cx="10694274" cy="1461188"/>
          </a:xfrm>
        </p:spPr>
        <p:txBody>
          <a:bodyPr/>
          <a:lstStyle/>
          <a:p>
            <a:pPr lvl="0"/>
            <a:r>
              <a:rPr lang="fr-FR" dirty="0"/>
              <a:t> </a:t>
            </a:r>
            <a:r>
              <a:rPr lang="fr-FR" b="1" dirty="0">
                <a:solidFill>
                  <a:srgbClr val="000000"/>
                </a:solidFill>
              </a:rPr>
              <a:t>Compétence de la Cour de justice</a:t>
            </a:r>
          </a:p>
        </p:txBody>
      </p:sp>
      <p:sp>
        <p:nvSpPr>
          <p:cNvPr id="4" name="Dia számának helye 3">
            <a:extLst>
              <a:ext uri="{FF2B5EF4-FFF2-40B4-BE49-F238E27FC236}">
                <a16:creationId xmlns:a16="http://schemas.microsoft.com/office/drawing/2014/main" id="{B9CFCC8A-51FB-4438-B997-7EA6A256CBFF}"/>
              </a:ext>
            </a:extLst>
          </p:cNvPr>
          <p:cNvSpPr>
            <a:spLocks noGrp="1"/>
          </p:cNvSpPr>
          <p:nvPr>
            <p:ph type="sldNum" sz="quarter" idx="8"/>
          </p:nvPr>
        </p:nvSpPr>
        <p:spPr/>
        <p:txBody>
          <a:bodyPr/>
          <a:lstStyle/>
          <a:p>
            <a:fld id="{4699DF2D-C09E-4841-AD86-8A847A57449A}" type="slidenum">
              <a:rPr lang="hu-HU" smtClean="0"/>
              <a:pPr/>
              <a:t>19</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83995400-20CC-4FF2-9EFB-51D26CF0AC37}"/>
              </a:ext>
            </a:extLst>
          </p:cNvPr>
          <p:cNvSpPr txBox="1">
            <a:spLocks noGrp="1"/>
          </p:cNvSpPr>
          <p:nvPr>
            <p:ph type="body" idx="4294967295"/>
          </p:nvPr>
        </p:nvSpPr>
        <p:spPr>
          <a:xfrm>
            <a:off x="923984" y="2013148"/>
            <a:ext cx="10672760" cy="4796544"/>
          </a:xfrm>
        </p:spPr>
        <p:txBody>
          <a:bodyPr/>
          <a:lstStyle/>
          <a:p>
            <a:pPr lvl="0">
              <a:buNone/>
            </a:pPr>
            <a:r>
              <a:rPr lang="fr-FR" dirty="0"/>
              <a:t>Dispositions/Principes</a:t>
            </a:r>
          </a:p>
          <a:p>
            <a:pPr lvl="0"/>
            <a:r>
              <a:rPr lang="fr-FR" dirty="0"/>
              <a:t> Article 86(3) du TFUE</a:t>
            </a:r>
          </a:p>
          <a:p>
            <a:pPr lvl="0"/>
            <a:r>
              <a:rPr lang="fr-FR" dirty="0"/>
              <a:t> Considérants 86, 87, 88, 89</a:t>
            </a:r>
          </a:p>
          <a:p>
            <a:pPr lvl="0"/>
            <a:r>
              <a:rPr lang="fr-FR" dirty="0"/>
              <a:t> Article 42 du règlement européen</a:t>
            </a:r>
          </a:p>
          <a:p>
            <a:pPr lvl="0"/>
            <a:endParaRPr lang="fr-FR" dirty="0"/>
          </a:p>
          <a:p>
            <a:pPr lvl="0"/>
            <a:endParaRPr lang="fr-FR" dirty="0"/>
          </a:p>
        </p:txBody>
      </p:sp>
      <p:sp>
        <p:nvSpPr>
          <p:cNvPr id="2" name="Titolo 1">
            <a:extLst>
              <a:ext uri="{FF2B5EF4-FFF2-40B4-BE49-F238E27FC236}">
                <a16:creationId xmlns:a16="http://schemas.microsoft.com/office/drawing/2014/main" id="{A23CF1C7-8AB8-4ED7-812A-12E3B4DFEF80}"/>
              </a:ext>
            </a:extLst>
          </p:cNvPr>
          <p:cNvSpPr txBox="1">
            <a:spLocks noGrp="1"/>
          </p:cNvSpPr>
          <p:nvPr>
            <p:ph type="title" idx="4294967295"/>
          </p:nvPr>
        </p:nvSpPr>
        <p:spPr>
          <a:xfrm>
            <a:off x="923984" y="353485"/>
            <a:ext cx="10672760" cy="1461188"/>
          </a:xfrm>
        </p:spPr>
        <p:txBody>
          <a:bodyPr/>
          <a:lstStyle/>
          <a:p>
            <a:pPr lvl="0"/>
            <a:r>
              <a:rPr lang="fr-FR" b="1" dirty="0">
                <a:solidFill>
                  <a:srgbClr val="000000"/>
                </a:solidFill>
              </a:rPr>
              <a:t>Introduction</a:t>
            </a:r>
          </a:p>
        </p:txBody>
      </p:sp>
      <p:sp>
        <p:nvSpPr>
          <p:cNvPr id="4" name="Dia számának helye 3">
            <a:extLst>
              <a:ext uri="{FF2B5EF4-FFF2-40B4-BE49-F238E27FC236}">
                <a16:creationId xmlns:a16="http://schemas.microsoft.com/office/drawing/2014/main" id="{95FBDFFA-683A-410C-A558-6A7E3403B0A5}"/>
              </a:ext>
            </a:extLst>
          </p:cNvPr>
          <p:cNvSpPr>
            <a:spLocks noGrp="1"/>
          </p:cNvSpPr>
          <p:nvPr>
            <p:ph type="sldNum" sz="quarter" idx="8"/>
          </p:nvPr>
        </p:nvSpPr>
        <p:spPr/>
        <p:txBody>
          <a:bodyPr/>
          <a:lstStyle/>
          <a:p>
            <a:fld id="{4699DF2D-C09E-4841-AD86-8A847A57449A}" type="slidenum">
              <a:rPr lang="hu-HU" smtClean="0"/>
              <a:pPr/>
              <a:t>2</a:t>
            </a:fld>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D7D472C-7C2A-48D6-BD53-20352188DA3C}"/>
              </a:ext>
            </a:extLst>
          </p:cNvPr>
          <p:cNvSpPr txBox="1">
            <a:spLocks noGrp="1"/>
          </p:cNvSpPr>
          <p:nvPr>
            <p:ph type="body" idx="4294967295"/>
          </p:nvPr>
        </p:nvSpPr>
        <p:spPr>
          <a:xfrm>
            <a:off x="923984" y="2210155"/>
            <a:ext cx="10662001" cy="4796544"/>
          </a:xfrm>
        </p:spPr>
        <p:txBody>
          <a:bodyPr>
            <a:normAutofit/>
          </a:bodyPr>
          <a:lstStyle/>
          <a:p>
            <a:pPr lvl="0" algn="just">
              <a:buNone/>
            </a:pPr>
            <a:r>
              <a:rPr lang="fr-FR" dirty="0"/>
              <a:t>En outre, la Cour de justice est compétente à l’égard :</a:t>
            </a:r>
          </a:p>
          <a:p>
            <a:pPr lvl="0" algn="just">
              <a:buNone/>
            </a:pPr>
            <a:r>
              <a:rPr lang="fr-FR" dirty="0"/>
              <a:t>des décisions du Parquet européen qui affectent les droits des personnes concernées en vertu du chapitre VIII et</a:t>
            </a:r>
          </a:p>
          <a:p>
            <a:pPr lvl="0" algn="just">
              <a:buNone/>
            </a:pPr>
            <a:r>
              <a:rPr lang="fr-FR" dirty="0"/>
              <a:t>des décisions du Parquet européen qui ne sont pas des actes de procédure, telles que les décisions du Parquet européen concernant le droit d’accès du public aux documents, ou les décisions de révocation de procureurs délégués européens adoptées en vertu de l’article 17(3) du présent règlement, ou toute autre décision administrative.</a:t>
            </a:r>
          </a:p>
        </p:txBody>
      </p:sp>
      <p:sp>
        <p:nvSpPr>
          <p:cNvPr id="2" name="Titolo 1">
            <a:extLst>
              <a:ext uri="{FF2B5EF4-FFF2-40B4-BE49-F238E27FC236}">
                <a16:creationId xmlns:a16="http://schemas.microsoft.com/office/drawing/2014/main" id="{C0D366D2-2A18-43DE-9A4E-1A89DB3FAEEB}"/>
              </a:ext>
            </a:extLst>
          </p:cNvPr>
          <p:cNvSpPr txBox="1">
            <a:spLocks noGrp="1"/>
          </p:cNvSpPr>
          <p:nvPr>
            <p:ph type="title" idx="4294967295"/>
          </p:nvPr>
        </p:nvSpPr>
        <p:spPr>
          <a:xfrm>
            <a:off x="923985" y="402483"/>
            <a:ext cx="10662001" cy="1461188"/>
          </a:xfrm>
        </p:spPr>
        <p:txBody>
          <a:bodyPr/>
          <a:lstStyle/>
          <a:p>
            <a:pPr lvl="0"/>
            <a:r>
              <a:rPr lang="fr-FR" b="1" dirty="0">
                <a:solidFill>
                  <a:srgbClr val="000000"/>
                </a:solidFill>
              </a:rPr>
              <a:t> Compétence de la Cour de justice</a:t>
            </a:r>
          </a:p>
        </p:txBody>
      </p:sp>
      <p:sp>
        <p:nvSpPr>
          <p:cNvPr id="4" name="Dia számának helye 3">
            <a:extLst>
              <a:ext uri="{FF2B5EF4-FFF2-40B4-BE49-F238E27FC236}">
                <a16:creationId xmlns:a16="http://schemas.microsoft.com/office/drawing/2014/main" id="{08B85E02-19F3-4D6D-B5A6-85DFC7A4BE33}"/>
              </a:ext>
            </a:extLst>
          </p:cNvPr>
          <p:cNvSpPr>
            <a:spLocks noGrp="1"/>
          </p:cNvSpPr>
          <p:nvPr>
            <p:ph type="sldNum" sz="quarter" idx="8"/>
          </p:nvPr>
        </p:nvSpPr>
        <p:spPr/>
        <p:txBody>
          <a:bodyPr/>
          <a:lstStyle/>
          <a:p>
            <a:fld id="{4699DF2D-C09E-4841-AD86-8A847A57449A}" type="slidenum">
              <a:rPr lang="hu-HU" smtClean="0"/>
              <a:pPr/>
              <a:t>20</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11C554B4-5DEB-494B-8D4D-7B05F9E907E5}"/>
              </a:ext>
            </a:extLst>
          </p:cNvPr>
          <p:cNvSpPr txBox="1">
            <a:spLocks noGrp="1"/>
          </p:cNvSpPr>
          <p:nvPr>
            <p:ph type="body" idx="4294967295"/>
          </p:nvPr>
        </p:nvSpPr>
        <p:spPr>
          <a:xfrm>
            <a:off x="923985" y="2012414"/>
            <a:ext cx="10694274" cy="4796544"/>
          </a:xfrm>
        </p:spPr>
        <p:txBody>
          <a:bodyPr/>
          <a:lstStyle/>
          <a:p>
            <a:pPr lvl="0" algn="just">
              <a:buNone/>
            </a:pPr>
            <a:r>
              <a:rPr lang="fr-FR" dirty="0"/>
              <a:t>Deux types de contrôle juridictionnel :</a:t>
            </a:r>
          </a:p>
          <a:p>
            <a:pPr lvl="0" algn="just">
              <a:buNone/>
            </a:pPr>
            <a:r>
              <a:rPr lang="fr-FR" dirty="0"/>
              <a:t>Actes de procédure du Parquet européen liés aux opérations d’enquête (juridictions nationales)</a:t>
            </a:r>
          </a:p>
          <a:p>
            <a:pPr lvl="0" algn="just">
              <a:buNone/>
            </a:pPr>
            <a:endParaRPr lang="fr-FR" dirty="0"/>
          </a:p>
          <a:p>
            <a:pPr lvl="0" algn="just">
              <a:buNone/>
            </a:pPr>
            <a:r>
              <a:rPr lang="fr-FR" dirty="0"/>
              <a:t>Parquet européen en tant qu’organe de l’Union (Cour de Justice de l’UE)</a:t>
            </a:r>
          </a:p>
          <a:p>
            <a:pPr lvl="0">
              <a:buNone/>
            </a:pPr>
            <a:endParaRPr lang="fr-FR" dirty="0"/>
          </a:p>
          <a:p>
            <a:pPr lvl="0">
              <a:buNone/>
            </a:pPr>
            <a:endParaRPr lang="fr-FR" dirty="0"/>
          </a:p>
        </p:txBody>
      </p:sp>
      <p:sp>
        <p:nvSpPr>
          <p:cNvPr id="2" name="Titolo 1">
            <a:extLst>
              <a:ext uri="{FF2B5EF4-FFF2-40B4-BE49-F238E27FC236}">
                <a16:creationId xmlns:a16="http://schemas.microsoft.com/office/drawing/2014/main" id="{9F58423C-0877-4BAC-B4C9-BABB1D7EC9ED}"/>
              </a:ext>
            </a:extLst>
          </p:cNvPr>
          <p:cNvSpPr txBox="1">
            <a:spLocks noGrp="1"/>
          </p:cNvSpPr>
          <p:nvPr>
            <p:ph type="title" idx="4294967295"/>
          </p:nvPr>
        </p:nvSpPr>
        <p:spPr>
          <a:xfrm>
            <a:off x="923985" y="353485"/>
            <a:ext cx="10694274" cy="1461188"/>
          </a:xfrm>
        </p:spPr>
        <p:txBody>
          <a:bodyPr/>
          <a:lstStyle/>
          <a:p>
            <a:pPr lvl="0"/>
            <a:r>
              <a:rPr lang="fr-FR" b="1" dirty="0">
                <a:solidFill>
                  <a:srgbClr val="000000"/>
                </a:solidFill>
              </a:rPr>
              <a:t>Principe général</a:t>
            </a:r>
          </a:p>
        </p:txBody>
      </p:sp>
      <p:sp>
        <p:nvSpPr>
          <p:cNvPr id="4" name="Dia számának helye 3">
            <a:extLst>
              <a:ext uri="{FF2B5EF4-FFF2-40B4-BE49-F238E27FC236}">
                <a16:creationId xmlns:a16="http://schemas.microsoft.com/office/drawing/2014/main" id="{0DC2B542-6FCF-4781-89B2-0B3D207283BB}"/>
              </a:ext>
            </a:extLst>
          </p:cNvPr>
          <p:cNvSpPr>
            <a:spLocks noGrp="1"/>
          </p:cNvSpPr>
          <p:nvPr>
            <p:ph type="sldNum" sz="quarter" idx="8"/>
          </p:nvPr>
        </p:nvSpPr>
        <p:spPr/>
        <p:txBody>
          <a:bodyPr/>
          <a:lstStyle/>
          <a:p>
            <a:fld id="{4699DF2D-C09E-4841-AD86-8A847A57449A}" type="slidenum">
              <a:rPr lang="hu-HU" smtClean="0"/>
              <a:pPr/>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466F67A3-80C6-4F4B-A3B8-E75E74C3630C}"/>
              </a:ext>
            </a:extLst>
          </p:cNvPr>
          <p:cNvSpPr txBox="1">
            <a:spLocks noGrp="1"/>
          </p:cNvSpPr>
          <p:nvPr>
            <p:ph type="body" idx="4294967295"/>
          </p:nvPr>
        </p:nvSpPr>
        <p:spPr>
          <a:xfrm>
            <a:off x="923985" y="2189374"/>
            <a:ext cx="10672759" cy="4796544"/>
          </a:xfrm>
        </p:spPr>
        <p:txBody>
          <a:bodyPr/>
          <a:lstStyle/>
          <a:p>
            <a:pPr lvl="0" algn="just">
              <a:buNone/>
            </a:pPr>
            <a:r>
              <a:rPr lang="fr-FR" dirty="0"/>
              <a:t>Les actes de procédure du Parquet européen qui produisent des effets juridiques à l’égard de tiers sont contrôlés :</a:t>
            </a:r>
          </a:p>
          <a:p>
            <a:pPr lvl="0" algn="just">
              <a:buNone/>
            </a:pPr>
            <a:r>
              <a:rPr lang="fr-FR" dirty="0"/>
              <a:t>par les juridictions nationales compétentes</a:t>
            </a:r>
          </a:p>
          <a:p>
            <a:pPr lvl="0" algn="just">
              <a:buNone/>
            </a:pPr>
            <a:r>
              <a:rPr lang="fr-FR" dirty="0"/>
              <a:t>conformément aux exigences et aux procédures prévues par le droit national.</a:t>
            </a:r>
          </a:p>
        </p:txBody>
      </p:sp>
      <p:sp>
        <p:nvSpPr>
          <p:cNvPr id="2" name="Titolo 1">
            <a:extLst>
              <a:ext uri="{FF2B5EF4-FFF2-40B4-BE49-F238E27FC236}">
                <a16:creationId xmlns:a16="http://schemas.microsoft.com/office/drawing/2014/main" id="{F9909A43-A282-40B1-941F-77B4B6F430E5}"/>
              </a:ext>
            </a:extLst>
          </p:cNvPr>
          <p:cNvSpPr txBox="1">
            <a:spLocks noGrp="1"/>
          </p:cNvSpPr>
          <p:nvPr>
            <p:ph type="title" idx="4294967295"/>
          </p:nvPr>
        </p:nvSpPr>
        <p:spPr>
          <a:xfrm>
            <a:off x="923985" y="353485"/>
            <a:ext cx="10672759" cy="1461188"/>
          </a:xfrm>
        </p:spPr>
        <p:txBody>
          <a:bodyPr/>
          <a:lstStyle/>
          <a:p>
            <a:pPr lvl="0"/>
            <a:r>
              <a:rPr lang="fr-FR" dirty="0"/>
              <a:t> </a:t>
            </a:r>
            <a:r>
              <a:rPr lang="fr-FR" b="1" dirty="0">
                <a:solidFill>
                  <a:srgbClr val="000000"/>
                </a:solidFill>
              </a:rPr>
              <a:t>Actes de procédure</a:t>
            </a:r>
          </a:p>
        </p:txBody>
      </p:sp>
      <p:sp>
        <p:nvSpPr>
          <p:cNvPr id="4" name="Dia számának helye 3">
            <a:extLst>
              <a:ext uri="{FF2B5EF4-FFF2-40B4-BE49-F238E27FC236}">
                <a16:creationId xmlns:a16="http://schemas.microsoft.com/office/drawing/2014/main" id="{543574FE-D3B2-4528-B395-A97E856CB388}"/>
              </a:ext>
            </a:extLst>
          </p:cNvPr>
          <p:cNvSpPr>
            <a:spLocks noGrp="1"/>
          </p:cNvSpPr>
          <p:nvPr>
            <p:ph type="sldNum" sz="quarter" idx="8"/>
          </p:nvPr>
        </p:nvSpPr>
        <p:spPr/>
        <p:txBody>
          <a:bodyPr/>
          <a:lstStyle/>
          <a:p>
            <a:fld id="{4699DF2D-C09E-4841-AD86-8A847A57449A}" type="slidenum">
              <a:rPr lang="hu-HU" smtClean="0"/>
              <a:pPr/>
              <a:t>4</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F9F318B-7DD1-428E-BBBC-EBBD4868ED68}"/>
              </a:ext>
            </a:extLst>
          </p:cNvPr>
          <p:cNvSpPr txBox="1">
            <a:spLocks noGrp="1"/>
          </p:cNvSpPr>
          <p:nvPr>
            <p:ph type="body" idx="4294967295"/>
          </p:nvPr>
        </p:nvSpPr>
        <p:spPr>
          <a:xfrm>
            <a:off x="923985" y="2210155"/>
            <a:ext cx="10651243" cy="4796544"/>
          </a:xfrm>
        </p:spPr>
        <p:txBody>
          <a:bodyPr/>
          <a:lstStyle/>
          <a:p>
            <a:pPr lvl="0" algn="just">
              <a:buNone/>
            </a:pPr>
            <a:r>
              <a:rPr lang="fr-FR" dirty="0"/>
              <a:t>Les actes de procédure qui concernent le choix de l’État membre dont les juridictions seront compétentes pour entendre les poursuites, sur la base des critères fixés par le règlement :</a:t>
            </a:r>
          </a:p>
          <a:p>
            <a:pPr lvl="0" algn="just">
              <a:buNone/>
            </a:pPr>
            <a:r>
              <a:rPr lang="fr-FR" dirty="0"/>
              <a:t>produisent des effets juridiques vis-à-vis de tiers ;</a:t>
            </a:r>
          </a:p>
          <a:p>
            <a:pPr lvl="0" algn="just">
              <a:buNone/>
            </a:pPr>
            <a:r>
              <a:rPr lang="fr-FR" dirty="0"/>
              <a:t>peuvent faire l’objet d’un contrôle juridictionnel par les juridictions nationales, au plus tard au stade du procès.</a:t>
            </a:r>
          </a:p>
        </p:txBody>
      </p:sp>
      <p:sp>
        <p:nvSpPr>
          <p:cNvPr id="2" name="Titolo 1">
            <a:extLst>
              <a:ext uri="{FF2B5EF4-FFF2-40B4-BE49-F238E27FC236}">
                <a16:creationId xmlns:a16="http://schemas.microsoft.com/office/drawing/2014/main" id="{392AAF86-133C-4B35-921E-A31FD998CD2D}"/>
              </a:ext>
            </a:extLst>
          </p:cNvPr>
          <p:cNvSpPr txBox="1">
            <a:spLocks noGrp="1"/>
          </p:cNvSpPr>
          <p:nvPr>
            <p:ph type="title" idx="4294967295"/>
          </p:nvPr>
        </p:nvSpPr>
        <p:spPr>
          <a:xfrm>
            <a:off x="923985" y="402483"/>
            <a:ext cx="10651243" cy="1461188"/>
          </a:xfrm>
        </p:spPr>
        <p:txBody>
          <a:bodyPr/>
          <a:lstStyle/>
          <a:p>
            <a:pPr lvl="0"/>
            <a:r>
              <a:rPr lang="fr-FR" dirty="0"/>
              <a:t> </a:t>
            </a:r>
            <a:r>
              <a:rPr lang="fr-FR" b="1" dirty="0">
                <a:solidFill>
                  <a:srgbClr val="000000"/>
                </a:solidFill>
              </a:rPr>
              <a:t>Actes de procédure</a:t>
            </a:r>
          </a:p>
        </p:txBody>
      </p:sp>
      <p:sp>
        <p:nvSpPr>
          <p:cNvPr id="4" name="Dia számának helye 3">
            <a:extLst>
              <a:ext uri="{FF2B5EF4-FFF2-40B4-BE49-F238E27FC236}">
                <a16:creationId xmlns:a16="http://schemas.microsoft.com/office/drawing/2014/main" id="{DC9A4DD1-C20A-4FD7-AE6B-EED40320C559}"/>
              </a:ext>
            </a:extLst>
          </p:cNvPr>
          <p:cNvSpPr>
            <a:spLocks noGrp="1"/>
          </p:cNvSpPr>
          <p:nvPr>
            <p:ph type="sldNum" sz="quarter" idx="8"/>
          </p:nvPr>
        </p:nvSpPr>
        <p:spPr/>
        <p:txBody>
          <a:bodyPr/>
          <a:lstStyle/>
          <a:p>
            <a:fld id="{4699DF2D-C09E-4841-AD86-8A847A57449A}" type="slidenum">
              <a:rPr lang="hu-HU" smtClean="0"/>
              <a:pPr/>
              <a:t>5</a:t>
            </a:fld>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E45104D-96AF-487C-BB40-52A9A664ED1D}"/>
              </a:ext>
            </a:extLst>
          </p:cNvPr>
          <p:cNvSpPr txBox="1">
            <a:spLocks noGrp="1"/>
          </p:cNvSpPr>
          <p:nvPr>
            <p:ph type="body" idx="4294967295"/>
          </p:nvPr>
        </p:nvSpPr>
        <p:spPr>
          <a:xfrm>
            <a:off x="923985" y="2012414"/>
            <a:ext cx="10672759" cy="4796544"/>
          </a:xfrm>
        </p:spPr>
        <p:txBody>
          <a:bodyPr/>
          <a:lstStyle/>
          <a:p>
            <a:pPr lvl="0" algn="just">
              <a:buNone/>
            </a:pPr>
            <a:r>
              <a:rPr lang="fr-FR" dirty="0"/>
              <a:t>Carences du Parquet européen dans l’adoption d’actes de procédure produisant des effets juridiques à l’égard de tiers et qu’il était légalement tenu d’adopter : contrôle des juridictions nationales.</a:t>
            </a:r>
          </a:p>
          <a:p>
            <a:pPr lvl="0" algn="just">
              <a:buNone/>
            </a:pPr>
            <a:r>
              <a:rPr lang="fr-FR" dirty="0"/>
              <a:t>Les recours en carence formés contre le Parquet européen auprès des juridictions nationales compétentes sont ceux qui concernent les actes de procédure que le Parquet européen est légalement tenu d’adopter et qui sont destinés à produire des effets juridiques à l’égard de tiers.</a:t>
            </a:r>
          </a:p>
        </p:txBody>
      </p:sp>
      <p:sp>
        <p:nvSpPr>
          <p:cNvPr id="2" name="Titolo 1">
            <a:extLst>
              <a:ext uri="{FF2B5EF4-FFF2-40B4-BE49-F238E27FC236}">
                <a16:creationId xmlns:a16="http://schemas.microsoft.com/office/drawing/2014/main" id="{2BB0FE22-ABD5-4BB0-B74B-F9C91EBA4ACB}"/>
              </a:ext>
            </a:extLst>
          </p:cNvPr>
          <p:cNvSpPr txBox="1">
            <a:spLocks noGrp="1"/>
          </p:cNvSpPr>
          <p:nvPr>
            <p:ph type="title" idx="4294967295"/>
          </p:nvPr>
        </p:nvSpPr>
        <p:spPr>
          <a:xfrm>
            <a:off x="923985" y="353485"/>
            <a:ext cx="10672759" cy="1461188"/>
          </a:xfrm>
        </p:spPr>
        <p:txBody>
          <a:bodyPr/>
          <a:lstStyle/>
          <a:p>
            <a:pPr lvl="0"/>
            <a:r>
              <a:rPr lang="fr-FR" dirty="0"/>
              <a:t> </a:t>
            </a:r>
            <a:r>
              <a:rPr lang="fr-FR" b="1" dirty="0">
                <a:solidFill>
                  <a:srgbClr val="000000"/>
                </a:solidFill>
              </a:rPr>
              <a:t>Actes de procédure</a:t>
            </a:r>
          </a:p>
        </p:txBody>
      </p:sp>
      <p:sp>
        <p:nvSpPr>
          <p:cNvPr id="4" name="Dia számának helye 3">
            <a:extLst>
              <a:ext uri="{FF2B5EF4-FFF2-40B4-BE49-F238E27FC236}">
                <a16:creationId xmlns:a16="http://schemas.microsoft.com/office/drawing/2014/main" id="{4C277B71-55D4-4B63-A540-46494FABB84D}"/>
              </a:ext>
            </a:extLst>
          </p:cNvPr>
          <p:cNvSpPr>
            <a:spLocks noGrp="1"/>
          </p:cNvSpPr>
          <p:nvPr>
            <p:ph type="sldNum" sz="quarter" idx="8"/>
          </p:nvPr>
        </p:nvSpPr>
        <p:spPr/>
        <p:txBody>
          <a:bodyPr/>
          <a:lstStyle/>
          <a:p>
            <a:fld id="{4699DF2D-C09E-4841-AD86-8A847A57449A}" type="slidenum">
              <a:rPr lang="hu-HU" smtClean="0"/>
              <a:pPr/>
              <a:t>6</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0FF78E7-3310-446F-88E6-39231835CFBF}"/>
              </a:ext>
            </a:extLst>
          </p:cNvPr>
          <p:cNvSpPr txBox="1">
            <a:spLocks noGrp="1"/>
          </p:cNvSpPr>
          <p:nvPr>
            <p:ph type="body" idx="4294967295"/>
          </p:nvPr>
        </p:nvSpPr>
        <p:spPr>
          <a:xfrm>
            <a:off x="923985" y="2012414"/>
            <a:ext cx="10640486" cy="4796544"/>
          </a:xfrm>
        </p:spPr>
        <p:txBody>
          <a:bodyPr/>
          <a:lstStyle/>
          <a:p>
            <a:pPr lvl="0" algn="just">
              <a:buNone/>
            </a:pPr>
            <a:r>
              <a:rPr lang="fr-FR" dirty="0"/>
              <a:t>Les règles de procédure nationales régissant les recours relatifs à la protection des droits individuels octroyés par le droit de l’Union ne doivent pas être moins favorables que les règles régissant des recours similaires au niveau national (principe d’équivalence) et ne doivent pas rendre pratiquement impossible ou excessivement difficile l’exercice des droits conférés par le droit de l’Union (principe d’effectivité).</a:t>
            </a:r>
          </a:p>
        </p:txBody>
      </p:sp>
      <p:sp>
        <p:nvSpPr>
          <p:cNvPr id="2" name="Titolo 1">
            <a:extLst>
              <a:ext uri="{FF2B5EF4-FFF2-40B4-BE49-F238E27FC236}">
                <a16:creationId xmlns:a16="http://schemas.microsoft.com/office/drawing/2014/main" id="{CCD1343B-4976-43A1-885C-F2362DB21150}"/>
              </a:ext>
            </a:extLst>
          </p:cNvPr>
          <p:cNvSpPr txBox="1">
            <a:spLocks noGrp="1"/>
          </p:cNvSpPr>
          <p:nvPr>
            <p:ph type="title" idx="4294967295"/>
          </p:nvPr>
        </p:nvSpPr>
        <p:spPr>
          <a:xfrm>
            <a:off x="923985" y="353485"/>
            <a:ext cx="10640486" cy="1461188"/>
          </a:xfrm>
        </p:spPr>
        <p:txBody>
          <a:bodyPr/>
          <a:lstStyle/>
          <a:p>
            <a:pPr lvl="0"/>
            <a:r>
              <a:rPr lang="fr-FR" b="1" dirty="0">
                <a:solidFill>
                  <a:srgbClr val="000000"/>
                </a:solidFill>
              </a:rPr>
              <a:t> Actes de procédure</a:t>
            </a:r>
          </a:p>
        </p:txBody>
      </p:sp>
      <p:sp>
        <p:nvSpPr>
          <p:cNvPr id="4" name="Dia számának helye 3">
            <a:extLst>
              <a:ext uri="{FF2B5EF4-FFF2-40B4-BE49-F238E27FC236}">
                <a16:creationId xmlns:a16="http://schemas.microsoft.com/office/drawing/2014/main" id="{D8546CC4-F013-47E3-AB5F-DCCBD6EBE09D}"/>
              </a:ext>
            </a:extLst>
          </p:cNvPr>
          <p:cNvSpPr>
            <a:spLocks noGrp="1"/>
          </p:cNvSpPr>
          <p:nvPr>
            <p:ph type="sldNum" sz="quarter" idx="8"/>
          </p:nvPr>
        </p:nvSpPr>
        <p:spPr/>
        <p:txBody>
          <a:bodyPr/>
          <a:lstStyle/>
          <a:p>
            <a:fld id="{4699DF2D-C09E-4841-AD86-8A847A57449A}" type="slidenum">
              <a:rPr lang="hu-HU" smtClean="0"/>
              <a:pPr/>
              <a:t>7</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941863A-4A01-4547-BEA9-98892CF437EC}"/>
              </a:ext>
            </a:extLst>
          </p:cNvPr>
          <p:cNvSpPr txBox="1">
            <a:spLocks noGrp="1"/>
          </p:cNvSpPr>
          <p:nvPr>
            <p:ph type="body" idx="4294967295"/>
          </p:nvPr>
        </p:nvSpPr>
        <p:spPr>
          <a:xfrm>
            <a:off x="923984" y="2360648"/>
            <a:ext cx="10651243" cy="4796544"/>
          </a:xfrm>
        </p:spPr>
        <p:txBody>
          <a:bodyPr/>
          <a:lstStyle/>
          <a:p>
            <a:pPr lvl="0" algn="just">
              <a:buNone/>
            </a:pPr>
            <a:r>
              <a:rPr lang="fr-FR" dirty="0"/>
              <a:t>Lorsque le droit national prévoit le contrôle juridictionnel d’</a:t>
            </a:r>
            <a:r>
              <a:rPr lang="fr-FR" u="sng" dirty="0"/>
              <a:t>actes de procédure qui ne sont pas destinés à produire des effets juridiques</a:t>
            </a:r>
            <a:r>
              <a:rPr lang="fr-FR" dirty="0"/>
              <a:t> à l’égard de tiers ou des recours concernant d’autres carences, le règlement ne devrait pas être interprété comme affectant ces dispositions juridiques.</a:t>
            </a:r>
          </a:p>
          <a:p>
            <a:pPr lvl="0">
              <a:buNone/>
            </a:pPr>
            <a:endParaRPr lang="fr-FR" dirty="0"/>
          </a:p>
        </p:txBody>
      </p:sp>
      <p:sp>
        <p:nvSpPr>
          <p:cNvPr id="2" name="Titolo 1">
            <a:extLst>
              <a:ext uri="{FF2B5EF4-FFF2-40B4-BE49-F238E27FC236}">
                <a16:creationId xmlns:a16="http://schemas.microsoft.com/office/drawing/2014/main" id="{06EA88A6-59AD-44DE-AB23-4DBC96FD9D49}"/>
              </a:ext>
            </a:extLst>
          </p:cNvPr>
          <p:cNvSpPr txBox="1">
            <a:spLocks noGrp="1"/>
          </p:cNvSpPr>
          <p:nvPr>
            <p:ph type="title" idx="4294967295"/>
          </p:nvPr>
        </p:nvSpPr>
        <p:spPr>
          <a:xfrm>
            <a:off x="923985" y="402483"/>
            <a:ext cx="10651243" cy="1461188"/>
          </a:xfrm>
        </p:spPr>
        <p:txBody>
          <a:bodyPr/>
          <a:lstStyle/>
          <a:p>
            <a:pPr lvl="0"/>
            <a:r>
              <a:rPr lang="fr-FR" dirty="0"/>
              <a:t> </a:t>
            </a:r>
            <a:r>
              <a:rPr lang="fr-FR" b="1" dirty="0">
                <a:solidFill>
                  <a:srgbClr val="000000"/>
                </a:solidFill>
              </a:rPr>
              <a:t>Actes de procédure</a:t>
            </a:r>
          </a:p>
        </p:txBody>
      </p:sp>
      <p:sp>
        <p:nvSpPr>
          <p:cNvPr id="4" name="Dia számának helye 3">
            <a:extLst>
              <a:ext uri="{FF2B5EF4-FFF2-40B4-BE49-F238E27FC236}">
                <a16:creationId xmlns:a16="http://schemas.microsoft.com/office/drawing/2014/main" id="{F7C2B314-1AA5-4812-9523-3A74BA1414DA}"/>
              </a:ext>
            </a:extLst>
          </p:cNvPr>
          <p:cNvSpPr>
            <a:spLocks noGrp="1"/>
          </p:cNvSpPr>
          <p:nvPr>
            <p:ph type="sldNum" sz="quarter" idx="8"/>
          </p:nvPr>
        </p:nvSpPr>
        <p:spPr/>
        <p:txBody>
          <a:bodyPr/>
          <a:lstStyle/>
          <a:p>
            <a:fld id="{4699DF2D-C09E-4841-AD86-8A847A57449A}" type="slidenum">
              <a:rPr lang="hu-HU" smtClean="0"/>
              <a:pPr/>
              <a:t>8</a:t>
            </a:fld>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C51706C-BF2F-4004-877D-6FA5EEB05E51}"/>
              </a:ext>
            </a:extLst>
          </p:cNvPr>
          <p:cNvSpPr txBox="1">
            <a:spLocks noGrp="1"/>
          </p:cNvSpPr>
          <p:nvPr>
            <p:ph type="body" idx="4294967295"/>
          </p:nvPr>
        </p:nvSpPr>
        <p:spPr>
          <a:xfrm>
            <a:off x="923985" y="2507266"/>
            <a:ext cx="10672759" cy="4796544"/>
          </a:xfrm>
        </p:spPr>
        <p:txBody>
          <a:bodyPr/>
          <a:lstStyle/>
          <a:p>
            <a:pPr lvl="0" algn="just">
              <a:buNone/>
            </a:pPr>
            <a:r>
              <a:rPr lang="fr-FR" dirty="0"/>
              <a:t>En outre, les États membres ne devraient pas être tenus de prévoir un contrôle juridictionnel, par les juridictions nationales compétentes, des actes de procédure qui ne sont pas destinés à produire des effets juridiques à l’égard de tiers, comme la désignation d’experts ou le remboursement des frais des témoins.</a:t>
            </a:r>
          </a:p>
        </p:txBody>
      </p:sp>
      <p:sp>
        <p:nvSpPr>
          <p:cNvPr id="2" name="Titolo 1">
            <a:extLst>
              <a:ext uri="{FF2B5EF4-FFF2-40B4-BE49-F238E27FC236}">
                <a16:creationId xmlns:a16="http://schemas.microsoft.com/office/drawing/2014/main" id="{0E22D40E-BBA7-4491-87B8-D4CB631CA030}"/>
              </a:ext>
            </a:extLst>
          </p:cNvPr>
          <p:cNvSpPr txBox="1">
            <a:spLocks noGrp="1"/>
          </p:cNvSpPr>
          <p:nvPr>
            <p:ph type="title" idx="4294967295"/>
          </p:nvPr>
        </p:nvSpPr>
        <p:spPr>
          <a:xfrm>
            <a:off x="923985" y="353485"/>
            <a:ext cx="10672759" cy="1461188"/>
          </a:xfrm>
        </p:spPr>
        <p:txBody>
          <a:bodyPr/>
          <a:lstStyle/>
          <a:p>
            <a:pPr lvl="0"/>
            <a:r>
              <a:rPr lang="fr-FR" dirty="0"/>
              <a:t> </a:t>
            </a:r>
            <a:r>
              <a:rPr lang="fr-FR" b="1" dirty="0">
                <a:solidFill>
                  <a:srgbClr val="000000"/>
                </a:solidFill>
              </a:rPr>
              <a:t>Actes de procédure</a:t>
            </a:r>
          </a:p>
        </p:txBody>
      </p:sp>
      <p:sp>
        <p:nvSpPr>
          <p:cNvPr id="4" name="Dia számának helye 3">
            <a:extLst>
              <a:ext uri="{FF2B5EF4-FFF2-40B4-BE49-F238E27FC236}">
                <a16:creationId xmlns:a16="http://schemas.microsoft.com/office/drawing/2014/main" id="{60A94763-2526-4338-8870-6FD208D44051}"/>
              </a:ext>
            </a:extLst>
          </p:cNvPr>
          <p:cNvSpPr>
            <a:spLocks noGrp="1"/>
          </p:cNvSpPr>
          <p:nvPr>
            <p:ph type="sldNum" sz="quarter" idx="8"/>
          </p:nvPr>
        </p:nvSpPr>
        <p:spPr/>
        <p:txBody>
          <a:bodyPr/>
          <a:lstStyle/>
          <a:p>
            <a:fld id="{4699DF2D-C09E-4841-AD86-8A847A57449A}" type="slidenum">
              <a:rPr lang="hu-HU" smtClean="0"/>
              <a:pPr/>
              <a:t>9</a:t>
            </a:fld>
            <a:endParaRPr lang="fr-FR" dirty="0"/>
          </a:p>
        </p:txBody>
      </p:sp>
    </p:spTree>
  </p:cSld>
  <p:clrMapOvr>
    <a:masterClrMapping/>
  </p:clrMapOvr>
</p:sld>
</file>

<file path=ppt/theme/theme1.xml><?xml version="1.0" encoding="utf-8"?>
<a:theme xmlns:a="http://schemas.openxmlformats.org/drawingml/2006/main" name="Predefinito">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542ec804-fd2f-416a-97c3-f6e4f439fedc" ContentTypeId="0x0101004D6BE50D68D3FB4CB86FCC808E3102E7" PreviousValue="false"/>
</file>

<file path=customXml/item2.xml><?xml version="1.0" encoding="utf-8"?>
<p:properties xmlns:p="http://schemas.microsoft.com/office/2006/metadata/properties" xmlns:xsi="http://www.w3.org/2001/XMLSchema-instance" xmlns:pc="http://schemas.microsoft.com/office/infopath/2007/PartnerControls">
  <documentManagement>
    <Nature_x0020_du_x0020_document xmlns="968fa894-b235-41da-b9ee-9562b1e68f50" xsi:nil="true"/>
    <NNAF xmlns="968fa894-b235-41da-b9ee-9562b1e68f5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GED" ma:contentTypeID="0x0101004D6BE50D68D3FB4CB86FCC808E3102E700B52DCB55B1753042A49B3B4B7598A69E" ma:contentTypeVersion="3" ma:contentTypeDescription="" ma:contentTypeScope="" ma:versionID="06ec70140a78ed1b6ed7c25f54658f66">
  <xsd:schema xmlns:xsd="http://www.w3.org/2001/XMLSchema" xmlns:xs="http://www.w3.org/2001/XMLSchema" xmlns:p="http://schemas.microsoft.com/office/2006/metadata/properties" xmlns:ns2="968fa894-b235-41da-b9ee-9562b1e68f50" targetNamespace="http://schemas.microsoft.com/office/2006/metadata/properties" ma:root="true" ma:fieldsID="2a51f9b24e2a84d59326c1e7145a5039" ns2:_="">
    <xsd:import namespace="968fa894-b235-41da-b9ee-9562b1e68f50"/>
    <xsd:element name="properties">
      <xsd:complexType>
        <xsd:sequence>
          <xsd:element name="documentManagement">
            <xsd:complexType>
              <xsd:all>
                <xsd:element ref="ns2:Nature_x0020_du_x0020_document" minOccurs="0"/>
                <xsd:element ref="ns2:NNA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fa894-b235-41da-b9ee-9562b1e68f50" elementFormDefault="qualified">
    <xsd:import namespace="http://schemas.microsoft.com/office/2006/documentManagement/types"/>
    <xsd:import namespace="http://schemas.microsoft.com/office/infopath/2007/PartnerControls"/>
    <xsd:element name="Nature_x0020_du_x0020_document" ma:index="8" nillable="true" ma:displayName="Nature du document" ma:format="Dropdown" ma:internalName="Nature_x0020_du_x0020_document">
      <xsd:simpleType>
        <xsd:restriction base="dms:Choice">
          <xsd:enumeration value="Administratif"/>
          <xsd:enumeration value="Pédagogique - Cas pratique"/>
          <xsd:enumeration value="Pédagogique - Conférence"/>
          <xsd:enumeration value="Pédagogique - Devoir"/>
          <xsd:enumeration value="Pédagogique - Documentation externe"/>
          <xsd:enumeration value="Pédagogique - Fascicule"/>
          <xsd:enumeration value="Pédagogique - Fiche Pédagogique"/>
          <xsd:enumeration value="Pédagogique - Programme"/>
          <xsd:enumeration value="Pédagogique - Présentation"/>
        </xsd:restriction>
      </xsd:simpleType>
    </xsd:element>
    <xsd:element name="NNAF" ma:index="9" nillable="true" ma:displayName="NNAF" ma:internalName="NNAF">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0C2A4D-AB61-4EF2-B65B-55CB38A65AFB}">
  <ds:schemaRefs>
    <ds:schemaRef ds:uri="Microsoft.SharePoint.Taxonomy.ContentTypeSync"/>
  </ds:schemaRefs>
</ds:datastoreItem>
</file>

<file path=customXml/itemProps2.xml><?xml version="1.0" encoding="utf-8"?>
<ds:datastoreItem xmlns:ds="http://schemas.openxmlformats.org/officeDocument/2006/customXml" ds:itemID="{02C26CCF-EA2A-4CF3-9658-5A70EFB04772}">
  <ds:schemaRefs>
    <ds:schemaRef ds:uri="http://schemas.microsoft.com/office/2006/documentManagement/types"/>
    <ds:schemaRef ds:uri="http://schemas.microsoft.com/office/2006/metadata/properties"/>
    <ds:schemaRef ds:uri="968fa894-b235-41da-b9ee-9562b1e68f50"/>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B0E47E4D-F0EB-42E9-A1C5-87844DFA7CD9}">
  <ds:schemaRefs>
    <ds:schemaRef ds:uri="http://schemas.microsoft.com/sharepoint/v3/contenttype/forms"/>
  </ds:schemaRefs>
</ds:datastoreItem>
</file>

<file path=customXml/itemProps4.xml><?xml version="1.0" encoding="utf-8"?>
<ds:datastoreItem xmlns:ds="http://schemas.openxmlformats.org/officeDocument/2006/customXml" ds:itemID="{6DBE0055-FC67-44CD-AB6C-6DEFC64CC8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8fa894-b235-41da-b9ee-9562b1e68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1219</Words>
  <Application>Microsoft Office PowerPoint</Application>
  <PresentationFormat>Personnalisé</PresentationFormat>
  <Paragraphs>165</Paragraphs>
  <Slides>20</Slides>
  <Notes>20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Liberation Sans</vt:lpstr>
      <vt:lpstr>Liberation Serif</vt:lpstr>
      <vt:lpstr>Predefinito</vt:lpstr>
      <vt:lpstr>Présentation PowerPoint</vt:lpstr>
      <vt:lpstr>Introduction</vt:lpstr>
      <vt:lpstr>Principe général</vt:lpstr>
      <vt:lpstr> Actes de procédure</vt:lpstr>
      <vt:lpstr> Actes de procédure</vt:lpstr>
      <vt:lpstr> Actes de procédure</vt:lpstr>
      <vt:lpstr> Actes de procédure</vt:lpstr>
      <vt:lpstr> Actes de procédure</vt:lpstr>
      <vt:lpstr> Actes de procédure</vt:lpstr>
      <vt:lpstr>Portée du contrôle exercé par les juridictions nationales</vt:lpstr>
      <vt:lpstr>Portée du contrôle exercé par les juridictions nationales</vt:lpstr>
      <vt:lpstr>Renvoi préjudiciel à la Cour de justice le cadre de la procédure de contrôle</vt:lpstr>
      <vt:lpstr>Renvoi préjudiciel à la Cour de justice le cadre de la procédure de contrôle</vt:lpstr>
      <vt:lpstr> Compétence de la Cour de justice</vt:lpstr>
      <vt:lpstr> Compétence de la Cour de justice</vt:lpstr>
      <vt:lpstr> Compétence de la Cour de justice</vt:lpstr>
      <vt:lpstr> Compétence de la Cour de justice</vt:lpstr>
      <vt:lpstr> Compétence de la Cour de justice</vt:lpstr>
      <vt:lpstr> Compétence de la Cour de justice</vt:lpstr>
      <vt:lpstr> Compétence de la Cour de justice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PEROT Valérie</dc:creator>
  <cp:lastModifiedBy>Garry HUTTON</cp:lastModifiedBy>
  <cp:revision>144</cp:revision>
  <dcterms:created xsi:type="dcterms:W3CDTF">2018-09-15T11:59:51Z</dcterms:created>
  <dcterms:modified xsi:type="dcterms:W3CDTF">2022-02-03T07:28:22Z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0x0101004D6BE50D68D3FB4CB86FCC808E3102E700B52DCB55B1753042A49B3B4B7598A69E</vt:lpwstr>
  </property>
</Properties>
</file>